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6" r:id="rId3"/>
    <p:sldId id="257" r:id="rId4"/>
    <p:sldId id="258" r:id="rId5"/>
    <p:sldId id="271" r:id="rId6"/>
    <p:sldId id="272" r:id="rId7"/>
    <p:sldId id="274" r:id="rId8"/>
    <p:sldId id="275" r:id="rId9"/>
    <p:sldId id="280" r:id="rId10"/>
    <p:sldId id="281" r:id="rId11"/>
    <p:sldId id="282" r:id="rId12"/>
    <p:sldId id="283" r:id="rId13"/>
    <p:sldId id="284" r:id="rId14"/>
    <p:sldId id="259" r:id="rId15"/>
    <p:sldId id="276" r:id="rId16"/>
    <p:sldId id="277" r:id="rId17"/>
    <p:sldId id="278" r:id="rId18"/>
    <p:sldId id="279" r:id="rId19"/>
    <p:sldId id="292" r:id="rId20"/>
    <p:sldId id="286" r:id="rId21"/>
    <p:sldId id="287" r:id="rId22"/>
    <p:sldId id="288" r:id="rId23"/>
    <p:sldId id="297" r:id="rId24"/>
    <p:sldId id="298" r:id="rId25"/>
    <p:sldId id="273" r:id="rId26"/>
    <p:sldId id="289" r:id="rId27"/>
    <p:sldId id="260" r:id="rId28"/>
    <p:sldId id="290" r:id="rId29"/>
    <p:sldId id="291" r:id="rId30"/>
    <p:sldId id="300" r:id="rId31"/>
    <p:sldId id="299" r:id="rId32"/>
    <p:sldId id="301" r:id="rId33"/>
    <p:sldId id="302" r:id="rId34"/>
    <p:sldId id="30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F0732-45F9-ABBE-386C-19B7847A753B}" v="282" dt="2025-12-02T19:16:33.957"/>
    <p1510:client id="{21782F53-344E-B9D9-49FE-6E335C66350D}" v="87" dt="2025-12-02T18:52:19.574"/>
    <p1510:client id="{29C57B0D-4A39-8131-8B05-D4CF43D0886A}" v="6" dt="2025-12-03T16:18:06.737"/>
    <p1510:client id="{3234077E-3995-E4C3-B291-1F191C6103BE}" v="16" dt="2025-12-03T16:12:55.894"/>
    <p1510:client id="{41D7DEA7-D568-14A9-03DB-51CD334153D9}" v="640" dt="2025-12-03T23:47:57.774"/>
    <p1510:client id="{62D9198A-230E-45DC-AF4F-ABAE6002186B}" v="14" dt="2025-12-02T21:03:19.263"/>
    <p1510:client id="{81026B24-F46A-D869-2DB8-77EC3E5AE0E1}" v="999" dt="2025-12-02T19:20:23.552"/>
    <p1510:client id="{8826A6D0-45AB-1E5E-0C38-EC007D3A8D0E}" v="662" dt="2025-12-02T19:06:04.577"/>
    <p1510:client id="{BA0DFCA4-6AED-8F0E-EFAC-5E7761B682A5}" v="24" dt="2025-12-04T04:50:18.552"/>
    <p1510:client id="{D123A039-E70A-E3CC-D767-036CECED695C}" v="374" dt="2025-12-02T19:13:36.301"/>
    <p1510:client id="{D889F4D6-0E28-4B65-00E2-EC5FE89CD329}" v="43" dt="2025-12-02T18:57:31.276"/>
    <p1510:client id="{FDAF657C-507A-4C5E-DCB2-7012285819FF}" v="254" dt="2025-12-02T19:13:07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28EC4-ED3A-4C70-B3B7-340D6C36D5B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6F7599-EEDC-430A-A875-4D9DA04B9FFD}">
      <dgm:prSet/>
      <dgm:spPr/>
      <dgm:t>
        <a:bodyPr/>
        <a:lstStyle/>
        <a:p>
          <a:r>
            <a:rPr lang="en-GB" b="1"/>
            <a:t>Demographics</a:t>
          </a:r>
          <a:endParaRPr lang="en-US"/>
        </a:p>
      </dgm:t>
    </dgm:pt>
    <dgm:pt modelId="{9B93C19F-3B57-4702-9CEF-201E7C665A4B}" type="parTrans" cxnId="{9BC60F3E-ECDB-4060-88B1-DB9DF97714AD}">
      <dgm:prSet/>
      <dgm:spPr/>
      <dgm:t>
        <a:bodyPr/>
        <a:lstStyle/>
        <a:p>
          <a:endParaRPr lang="en-US"/>
        </a:p>
      </dgm:t>
    </dgm:pt>
    <dgm:pt modelId="{B7CF1C0E-D78D-4BF0-B00E-3C2FE5799FD7}" type="sibTrans" cxnId="{9BC60F3E-ECDB-4060-88B1-DB9DF97714AD}">
      <dgm:prSet/>
      <dgm:spPr/>
      <dgm:t>
        <a:bodyPr/>
        <a:lstStyle/>
        <a:p>
          <a:endParaRPr lang="en-US"/>
        </a:p>
      </dgm:t>
    </dgm:pt>
    <dgm:pt modelId="{3E832497-FA9A-4322-B11F-588608E42979}">
      <dgm:prSet/>
      <dgm:spPr/>
      <dgm:t>
        <a:bodyPr/>
        <a:lstStyle/>
        <a:p>
          <a:r>
            <a:rPr lang="en-GB" b="1"/>
            <a:t>Psychographics</a:t>
          </a:r>
          <a:endParaRPr lang="en-US"/>
        </a:p>
      </dgm:t>
    </dgm:pt>
    <dgm:pt modelId="{858945B4-BC58-48D9-8F48-B007EBBC0053}" type="parTrans" cxnId="{130DA246-C6B1-4CDB-A9DB-7575EA5BE410}">
      <dgm:prSet/>
      <dgm:spPr/>
      <dgm:t>
        <a:bodyPr/>
        <a:lstStyle/>
        <a:p>
          <a:endParaRPr lang="en-US"/>
        </a:p>
      </dgm:t>
    </dgm:pt>
    <dgm:pt modelId="{DCE08965-1B89-48BF-92A5-70FE5A6513B3}" type="sibTrans" cxnId="{130DA246-C6B1-4CDB-A9DB-7575EA5BE410}">
      <dgm:prSet/>
      <dgm:spPr/>
      <dgm:t>
        <a:bodyPr/>
        <a:lstStyle/>
        <a:p>
          <a:endParaRPr lang="en-US"/>
        </a:p>
      </dgm:t>
    </dgm:pt>
    <dgm:pt modelId="{2CA9A1E6-F2FC-4D4B-B647-3D3383696BFC}">
      <dgm:prSet/>
      <dgm:spPr/>
      <dgm:t>
        <a:bodyPr/>
        <a:lstStyle/>
        <a:p>
          <a:r>
            <a:rPr lang="en-GB" b="1"/>
            <a:t>Behavioural Traits</a:t>
          </a:r>
          <a:endParaRPr lang="en-US"/>
        </a:p>
      </dgm:t>
    </dgm:pt>
    <dgm:pt modelId="{6F114365-BDBA-4C39-B046-7855E2001DEA}" type="parTrans" cxnId="{872BB33C-C4A5-46A0-95BB-151CDC512732}">
      <dgm:prSet/>
      <dgm:spPr/>
      <dgm:t>
        <a:bodyPr/>
        <a:lstStyle/>
        <a:p>
          <a:endParaRPr lang="en-US"/>
        </a:p>
      </dgm:t>
    </dgm:pt>
    <dgm:pt modelId="{7C96F61D-0D4E-4D2A-8C76-5412EC9AEC36}" type="sibTrans" cxnId="{872BB33C-C4A5-46A0-95BB-151CDC512732}">
      <dgm:prSet/>
      <dgm:spPr/>
      <dgm:t>
        <a:bodyPr/>
        <a:lstStyle/>
        <a:p>
          <a:endParaRPr lang="en-US"/>
        </a:p>
      </dgm:t>
    </dgm:pt>
    <dgm:pt modelId="{31BA1A6F-404C-4E90-81E8-F1497DF1EE5B}">
      <dgm:prSet/>
      <dgm:spPr/>
      <dgm:t>
        <a:bodyPr/>
        <a:lstStyle/>
        <a:p>
          <a:r>
            <a:rPr lang="en-GB" b="1"/>
            <a:t>Key Points/Pain Points</a:t>
          </a:r>
          <a:endParaRPr lang="en-US"/>
        </a:p>
      </dgm:t>
    </dgm:pt>
    <dgm:pt modelId="{6AEF66F0-5862-4294-8B4E-47E42DA31E42}" type="parTrans" cxnId="{BAE2055B-A6E1-4C8A-8F02-60D6F4794648}">
      <dgm:prSet/>
      <dgm:spPr/>
      <dgm:t>
        <a:bodyPr/>
        <a:lstStyle/>
        <a:p>
          <a:endParaRPr lang="en-US"/>
        </a:p>
      </dgm:t>
    </dgm:pt>
    <dgm:pt modelId="{2B9C6EDF-C848-4E6E-8E93-83C564448BDE}" type="sibTrans" cxnId="{BAE2055B-A6E1-4C8A-8F02-60D6F4794648}">
      <dgm:prSet/>
      <dgm:spPr/>
      <dgm:t>
        <a:bodyPr/>
        <a:lstStyle/>
        <a:p>
          <a:endParaRPr lang="en-US"/>
        </a:p>
      </dgm:t>
    </dgm:pt>
    <dgm:pt modelId="{87AFEEC3-64B9-48C3-AD2D-99365659AE06}">
      <dgm:prSet/>
      <dgm:spPr/>
      <dgm:t>
        <a:bodyPr/>
        <a:lstStyle/>
        <a:p>
          <a:r>
            <a:rPr lang="en-GB" b="1"/>
            <a:t>Target Market Persona</a:t>
          </a:r>
          <a:endParaRPr lang="en-US"/>
        </a:p>
      </dgm:t>
    </dgm:pt>
    <dgm:pt modelId="{3B3F0F72-770F-45AA-B112-3A46A988FDB1}" type="parTrans" cxnId="{285E6613-3326-4BAE-8B30-4A8BEA098A9E}">
      <dgm:prSet/>
      <dgm:spPr/>
      <dgm:t>
        <a:bodyPr/>
        <a:lstStyle/>
        <a:p>
          <a:endParaRPr lang="en-US"/>
        </a:p>
      </dgm:t>
    </dgm:pt>
    <dgm:pt modelId="{E0BC1C12-1E0E-432B-B1C8-93A63E7ED199}" type="sibTrans" cxnId="{285E6613-3326-4BAE-8B30-4A8BEA098A9E}">
      <dgm:prSet/>
      <dgm:spPr/>
      <dgm:t>
        <a:bodyPr/>
        <a:lstStyle/>
        <a:p>
          <a:endParaRPr lang="en-US"/>
        </a:p>
      </dgm:t>
    </dgm:pt>
    <dgm:pt modelId="{E32FC1A1-DF2B-4FDB-B26B-BFFC1FBAC625}" type="pres">
      <dgm:prSet presAssocID="{B3428EC4-ED3A-4C70-B3B7-340D6C36D5B6}" presName="vert0" presStyleCnt="0">
        <dgm:presLayoutVars>
          <dgm:dir/>
          <dgm:animOne val="branch"/>
          <dgm:animLvl val="lvl"/>
        </dgm:presLayoutVars>
      </dgm:prSet>
      <dgm:spPr/>
    </dgm:pt>
    <dgm:pt modelId="{E4C8F350-9A27-40A5-860A-F9F99FEAC232}" type="pres">
      <dgm:prSet presAssocID="{BB6F7599-EEDC-430A-A875-4D9DA04B9FFD}" presName="thickLine" presStyleLbl="alignNode1" presStyleIdx="0" presStyleCnt="5"/>
      <dgm:spPr/>
    </dgm:pt>
    <dgm:pt modelId="{3B8A6C80-6A37-46E6-9EDD-220A3B5D4226}" type="pres">
      <dgm:prSet presAssocID="{BB6F7599-EEDC-430A-A875-4D9DA04B9FFD}" presName="horz1" presStyleCnt="0"/>
      <dgm:spPr/>
    </dgm:pt>
    <dgm:pt modelId="{28995C8F-0085-4B62-9DB1-C0B8DB98DD91}" type="pres">
      <dgm:prSet presAssocID="{BB6F7599-EEDC-430A-A875-4D9DA04B9FFD}" presName="tx1" presStyleLbl="revTx" presStyleIdx="0" presStyleCnt="5"/>
      <dgm:spPr/>
    </dgm:pt>
    <dgm:pt modelId="{4FE7D2E6-2459-4668-BDA3-89958A475479}" type="pres">
      <dgm:prSet presAssocID="{BB6F7599-EEDC-430A-A875-4D9DA04B9FFD}" presName="vert1" presStyleCnt="0"/>
      <dgm:spPr/>
    </dgm:pt>
    <dgm:pt modelId="{784797A9-9BE3-4ED4-84BF-0058E4D647F9}" type="pres">
      <dgm:prSet presAssocID="{3E832497-FA9A-4322-B11F-588608E42979}" presName="thickLine" presStyleLbl="alignNode1" presStyleIdx="1" presStyleCnt="5"/>
      <dgm:spPr/>
    </dgm:pt>
    <dgm:pt modelId="{BC70346C-5B1F-467B-9CC6-D84D977428A4}" type="pres">
      <dgm:prSet presAssocID="{3E832497-FA9A-4322-B11F-588608E42979}" presName="horz1" presStyleCnt="0"/>
      <dgm:spPr/>
    </dgm:pt>
    <dgm:pt modelId="{2181B9D2-D881-42D2-86D8-CBEF193522B3}" type="pres">
      <dgm:prSet presAssocID="{3E832497-FA9A-4322-B11F-588608E42979}" presName="tx1" presStyleLbl="revTx" presStyleIdx="1" presStyleCnt="5"/>
      <dgm:spPr/>
    </dgm:pt>
    <dgm:pt modelId="{6EFB79B7-ECA0-40CC-919C-93169A2D4B81}" type="pres">
      <dgm:prSet presAssocID="{3E832497-FA9A-4322-B11F-588608E42979}" presName="vert1" presStyleCnt="0"/>
      <dgm:spPr/>
    </dgm:pt>
    <dgm:pt modelId="{62A0E6A5-8791-4D6B-84F2-D21629FC32C0}" type="pres">
      <dgm:prSet presAssocID="{2CA9A1E6-F2FC-4D4B-B647-3D3383696BFC}" presName="thickLine" presStyleLbl="alignNode1" presStyleIdx="2" presStyleCnt="5"/>
      <dgm:spPr/>
    </dgm:pt>
    <dgm:pt modelId="{61719070-5183-41AA-94AC-943D28EE22AE}" type="pres">
      <dgm:prSet presAssocID="{2CA9A1E6-F2FC-4D4B-B647-3D3383696BFC}" presName="horz1" presStyleCnt="0"/>
      <dgm:spPr/>
    </dgm:pt>
    <dgm:pt modelId="{54911B09-8A4E-43F9-8E59-3B8B1A6795B6}" type="pres">
      <dgm:prSet presAssocID="{2CA9A1E6-F2FC-4D4B-B647-3D3383696BFC}" presName="tx1" presStyleLbl="revTx" presStyleIdx="2" presStyleCnt="5"/>
      <dgm:spPr/>
    </dgm:pt>
    <dgm:pt modelId="{7A712C17-56AA-469B-A5CD-E8597428F9A2}" type="pres">
      <dgm:prSet presAssocID="{2CA9A1E6-F2FC-4D4B-B647-3D3383696BFC}" presName="vert1" presStyleCnt="0"/>
      <dgm:spPr/>
    </dgm:pt>
    <dgm:pt modelId="{EA6C4116-5DB1-41B9-88A9-3F2CE0A5F430}" type="pres">
      <dgm:prSet presAssocID="{31BA1A6F-404C-4E90-81E8-F1497DF1EE5B}" presName="thickLine" presStyleLbl="alignNode1" presStyleIdx="3" presStyleCnt="5"/>
      <dgm:spPr/>
    </dgm:pt>
    <dgm:pt modelId="{B4B26841-C45F-469E-BA7B-0FB2AB2E9F6A}" type="pres">
      <dgm:prSet presAssocID="{31BA1A6F-404C-4E90-81E8-F1497DF1EE5B}" presName="horz1" presStyleCnt="0"/>
      <dgm:spPr/>
    </dgm:pt>
    <dgm:pt modelId="{09C56E6E-85E9-4888-AAA6-3D686EDF3D6A}" type="pres">
      <dgm:prSet presAssocID="{31BA1A6F-404C-4E90-81E8-F1497DF1EE5B}" presName="tx1" presStyleLbl="revTx" presStyleIdx="3" presStyleCnt="5"/>
      <dgm:spPr/>
    </dgm:pt>
    <dgm:pt modelId="{15FA380A-0E5D-4A83-B686-25FBE784C5BE}" type="pres">
      <dgm:prSet presAssocID="{31BA1A6F-404C-4E90-81E8-F1497DF1EE5B}" presName="vert1" presStyleCnt="0"/>
      <dgm:spPr/>
    </dgm:pt>
    <dgm:pt modelId="{0ED5C11E-6F03-436E-9F9B-2390524988B8}" type="pres">
      <dgm:prSet presAssocID="{87AFEEC3-64B9-48C3-AD2D-99365659AE06}" presName="thickLine" presStyleLbl="alignNode1" presStyleIdx="4" presStyleCnt="5"/>
      <dgm:spPr/>
    </dgm:pt>
    <dgm:pt modelId="{5108B134-D5DE-4D49-B274-4D7F5ABA5959}" type="pres">
      <dgm:prSet presAssocID="{87AFEEC3-64B9-48C3-AD2D-99365659AE06}" presName="horz1" presStyleCnt="0"/>
      <dgm:spPr/>
    </dgm:pt>
    <dgm:pt modelId="{DE273DA7-D7AB-4021-87B9-AC1941E872E3}" type="pres">
      <dgm:prSet presAssocID="{87AFEEC3-64B9-48C3-AD2D-99365659AE06}" presName="tx1" presStyleLbl="revTx" presStyleIdx="4" presStyleCnt="5"/>
      <dgm:spPr/>
    </dgm:pt>
    <dgm:pt modelId="{99C585C2-0664-40D5-BB5A-B8E49C38843F}" type="pres">
      <dgm:prSet presAssocID="{87AFEEC3-64B9-48C3-AD2D-99365659AE06}" presName="vert1" presStyleCnt="0"/>
      <dgm:spPr/>
    </dgm:pt>
  </dgm:ptLst>
  <dgm:cxnLst>
    <dgm:cxn modelId="{285E6613-3326-4BAE-8B30-4A8BEA098A9E}" srcId="{B3428EC4-ED3A-4C70-B3B7-340D6C36D5B6}" destId="{87AFEEC3-64B9-48C3-AD2D-99365659AE06}" srcOrd="4" destOrd="0" parTransId="{3B3F0F72-770F-45AA-B112-3A46A988FDB1}" sibTransId="{E0BC1C12-1E0E-432B-B1C8-93A63E7ED199}"/>
    <dgm:cxn modelId="{0641D030-A697-4816-A3FF-1F0BCCBD1ACC}" type="presOf" srcId="{B3428EC4-ED3A-4C70-B3B7-340D6C36D5B6}" destId="{E32FC1A1-DF2B-4FDB-B26B-BFFC1FBAC625}" srcOrd="0" destOrd="0" presId="urn:microsoft.com/office/officeart/2008/layout/LinedList"/>
    <dgm:cxn modelId="{872BB33C-C4A5-46A0-95BB-151CDC512732}" srcId="{B3428EC4-ED3A-4C70-B3B7-340D6C36D5B6}" destId="{2CA9A1E6-F2FC-4D4B-B647-3D3383696BFC}" srcOrd="2" destOrd="0" parTransId="{6F114365-BDBA-4C39-B046-7855E2001DEA}" sibTransId="{7C96F61D-0D4E-4D2A-8C76-5412EC9AEC36}"/>
    <dgm:cxn modelId="{9BC60F3E-ECDB-4060-88B1-DB9DF97714AD}" srcId="{B3428EC4-ED3A-4C70-B3B7-340D6C36D5B6}" destId="{BB6F7599-EEDC-430A-A875-4D9DA04B9FFD}" srcOrd="0" destOrd="0" parTransId="{9B93C19F-3B57-4702-9CEF-201E7C665A4B}" sibTransId="{B7CF1C0E-D78D-4BF0-B00E-3C2FE5799FD7}"/>
    <dgm:cxn modelId="{A2837D3F-7667-4E25-801C-BD80C0DE89FE}" type="presOf" srcId="{BB6F7599-EEDC-430A-A875-4D9DA04B9FFD}" destId="{28995C8F-0085-4B62-9DB1-C0B8DB98DD91}" srcOrd="0" destOrd="0" presId="urn:microsoft.com/office/officeart/2008/layout/LinedList"/>
    <dgm:cxn modelId="{BAE2055B-A6E1-4C8A-8F02-60D6F4794648}" srcId="{B3428EC4-ED3A-4C70-B3B7-340D6C36D5B6}" destId="{31BA1A6F-404C-4E90-81E8-F1497DF1EE5B}" srcOrd="3" destOrd="0" parTransId="{6AEF66F0-5862-4294-8B4E-47E42DA31E42}" sibTransId="{2B9C6EDF-C848-4E6E-8E93-83C564448BDE}"/>
    <dgm:cxn modelId="{130DA246-C6B1-4CDB-A9DB-7575EA5BE410}" srcId="{B3428EC4-ED3A-4C70-B3B7-340D6C36D5B6}" destId="{3E832497-FA9A-4322-B11F-588608E42979}" srcOrd="1" destOrd="0" parTransId="{858945B4-BC58-48D9-8F48-B007EBBC0053}" sibTransId="{DCE08965-1B89-48BF-92A5-70FE5A6513B3}"/>
    <dgm:cxn modelId="{F9129D93-1431-4F51-B381-361AE3DDEC68}" type="presOf" srcId="{87AFEEC3-64B9-48C3-AD2D-99365659AE06}" destId="{DE273DA7-D7AB-4021-87B9-AC1941E872E3}" srcOrd="0" destOrd="0" presId="urn:microsoft.com/office/officeart/2008/layout/LinedList"/>
    <dgm:cxn modelId="{A937809F-EB10-4267-8096-F1B54EC7170F}" type="presOf" srcId="{3E832497-FA9A-4322-B11F-588608E42979}" destId="{2181B9D2-D881-42D2-86D8-CBEF193522B3}" srcOrd="0" destOrd="0" presId="urn:microsoft.com/office/officeart/2008/layout/LinedList"/>
    <dgm:cxn modelId="{58FBD2C0-9EE2-4A90-90A8-2E352CD66F84}" type="presOf" srcId="{31BA1A6F-404C-4E90-81E8-F1497DF1EE5B}" destId="{09C56E6E-85E9-4888-AAA6-3D686EDF3D6A}" srcOrd="0" destOrd="0" presId="urn:microsoft.com/office/officeart/2008/layout/LinedList"/>
    <dgm:cxn modelId="{829D39C6-E738-4CF7-9FB5-979E51A1D43A}" type="presOf" srcId="{2CA9A1E6-F2FC-4D4B-B647-3D3383696BFC}" destId="{54911B09-8A4E-43F9-8E59-3B8B1A6795B6}" srcOrd="0" destOrd="0" presId="urn:microsoft.com/office/officeart/2008/layout/LinedList"/>
    <dgm:cxn modelId="{8A9A8399-2567-4E7A-9B95-DF042FF9DBF3}" type="presParOf" srcId="{E32FC1A1-DF2B-4FDB-B26B-BFFC1FBAC625}" destId="{E4C8F350-9A27-40A5-860A-F9F99FEAC232}" srcOrd="0" destOrd="0" presId="urn:microsoft.com/office/officeart/2008/layout/LinedList"/>
    <dgm:cxn modelId="{6505C1BE-E597-4C7A-9993-C21E2DEE04FD}" type="presParOf" srcId="{E32FC1A1-DF2B-4FDB-B26B-BFFC1FBAC625}" destId="{3B8A6C80-6A37-46E6-9EDD-220A3B5D4226}" srcOrd="1" destOrd="0" presId="urn:microsoft.com/office/officeart/2008/layout/LinedList"/>
    <dgm:cxn modelId="{7BE1A6AF-CDA0-4D58-8E4C-549EF3357CA1}" type="presParOf" srcId="{3B8A6C80-6A37-46E6-9EDD-220A3B5D4226}" destId="{28995C8F-0085-4B62-9DB1-C0B8DB98DD91}" srcOrd="0" destOrd="0" presId="urn:microsoft.com/office/officeart/2008/layout/LinedList"/>
    <dgm:cxn modelId="{98BE8C23-5B32-4BE3-B7EF-4A2AF04B5D77}" type="presParOf" srcId="{3B8A6C80-6A37-46E6-9EDD-220A3B5D4226}" destId="{4FE7D2E6-2459-4668-BDA3-89958A475479}" srcOrd="1" destOrd="0" presId="urn:microsoft.com/office/officeart/2008/layout/LinedList"/>
    <dgm:cxn modelId="{27D4C6CA-D58C-4C63-8234-F677CB59E4CC}" type="presParOf" srcId="{E32FC1A1-DF2B-4FDB-B26B-BFFC1FBAC625}" destId="{784797A9-9BE3-4ED4-84BF-0058E4D647F9}" srcOrd="2" destOrd="0" presId="urn:microsoft.com/office/officeart/2008/layout/LinedList"/>
    <dgm:cxn modelId="{8E93A671-B01F-42F7-B172-B9BF107397FF}" type="presParOf" srcId="{E32FC1A1-DF2B-4FDB-B26B-BFFC1FBAC625}" destId="{BC70346C-5B1F-467B-9CC6-D84D977428A4}" srcOrd="3" destOrd="0" presId="urn:microsoft.com/office/officeart/2008/layout/LinedList"/>
    <dgm:cxn modelId="{C87632A9-F7A6-475A-AE57-FCE215B3E31D}" type="presParOf" srcId="{BC70346C-5B1F-467B-9CC6-D84D977428A4}" destId="{2181B9D2-D881-42D2-86D8-CBEF193522B3}" srcOrd="0" destOrd="0" presId="urn:microsoft.com/office/officeart/2008/layout/LinedList"/>
    <dgm:cxn modelId="{0B0C92AB-3947-413F-AA71-78F3584FDAB6}" type="presParOf" srcId="{BC70346C-5B1F-467B-9CC6-D84D977428A4}" destId="{6EFB79B7-ECA0-40CC-919C-93169A2D4B81}" srcOrd="1" destOrd="0" presId="urn:microsoft.com/office/officeart/2008/layout/LinedList"/>
    <dgm:cxn modelId="{AA35DDED-8CF8-45F1-AFA6-64A45542513F}" type="presParOf" srcId="{E32FC1A1-DF2B-4FDB-B26B-BFFC1FBAC625}" destId="{62A0E6A5-8791-4D6B-84F2-D21629FC32C0}" srcOrd="4" destOrd="0" presId="urn:microsoft.com/office/officeart/2008/layout/LinedList"/>
    <dgm:cxn modelId="{978C857F-7F12-4DD7-8AC0-A3C71E5DC276}" type="presParOf" srcId="{E32FC1A1-DF2B-4FDB-B26B-BFFC1FBAC625}" destId="{61719070-5183-41AA-94AC-943D28EE22AE}" srcOrd="5" destOrd="0" presId="urn:microsoft.com/office/officeart/2008/layout/LinedList"/>
    <dgm:cxn modelId="{3C41DEFB-E7CA-4753-BF71-F191F4D194A9}" type="presParOf" srcId="{61719070-5183-41AA-94AC-943D28EE22AE}" destId="{54911B09-8A4E-43F9-8E59-3B8B1A6795B6}" srcOrd="0" destOrd="0" presId="urn:microsoft.com/office/officeart/2008/layout/LinedList"/>
    <dgm:cxn modelId="{FF0A7A02-443E-467B-BEDB-A05773CC02A9}" type="presParOf" srcId="{61719070-5183-41AA-94AC-943D28EE22AE}" destId="{7A712C17-56AA-469B-A5CD-E8597428F9A2}" srcOrd="1" destOrd="0" presId="urn:microsoft.com/office/officeart/2008/layout/LinedList"/>
    <dgm:cxn modelId="{0E05D03C-66AB-4D18-AE23-A80E13E977E5}" type="presParOf" srcId="{E32FC1A1-DF2B-4FDB-B26B-BFFC1FBAC625}" destId="{EA6C4116-5DB1-41B9-88A9-3F2CE0A5F430}" srcOrd="6" destOrd="0" presId="urn:microsoft.com/office/officeart/2008/layout/LinedList"/>
    <dgm:cxn modelId="{870EAE7C-372E-4643-B496-1A0030E80FEB}" type="presParOf" srcId="{E32FC1A1-DF2B-4FDB-B26B-BFFC1FBAC625}" destId="{B4B26841-C45F-469E-BA7B-0FB2AB2E9F6A}" srcOrd="7" destOrd="0" presId="urn:microsoft.com/office/officeart/2008/layout/LinedList"/>
    <dgm:cxn modelId="{9E7BE404-79FB-4EE0-9919-18C80602953A}" type="presParOf" srcId="{B4B26841-C45F-469E-BA7B-0FB2AB2E9F6A}" destId="{09C56E6E-85E9-4888-AAA6-3D686EDF3D6A}" srcOrd="0" destOrd="0" presId="urn:microsoft.com/office/officeart/2008/layout/LinedList"/>
    <dgm:cxn modelId="{D2BEEBAF-EA62-4D85-BB3C-753437D86CD9}" type="presParOf" srcId="{B4B26841-C45F-469E-BA7B-0FB2AB2E9F6A}" destId="{15FA380A-0E5D-4A83-B686-25FBE784C5BE}" srcOrd="1" destOrd="0" presId="urn:microsoft.com/office/officeart/2008/layout/LinedList"/>
    <dgm:cxn modelId="{85221A15-1C55-49DE-9F1E-B348E34316C1}" type="presParOf" srcId="{E32FC1A1-DF2B-4FDB-B26B-BFFC1FBAC625}" destId="{0ED5C11E-6F03-436E-9F9B-2390524988B8}" srcOrd="8" destOrd="0" presId="urn:microsoft.com/office/officeart/2008/layout/LinedList"/>
    <dgm:cxn modelId="{0559AF95-6529-468A-8CBC-CD827B4C033F}" type="presParOf" srcId="{E32FC1A1-DF2B-4FDB-B26B-BFFC1FBAC625}" destId="{5108B134-D5DE-4D49-B274-4D7F5ABA5959}" srcOrd="9" destOrd="0" presId="urn:microsoft.com/office/officeart/2008/layout/LinedList"/>
    <dgm:cxn modelId="{1B52FBAC-64C8-4B81-928E-CF95333DE511}" type="presParOf" srcId="{5108B134-D5DE-4D49-B274-4D7F5ABA5959}" destId="{DE273DA7-D7AB-4021-87B9-AC1941E872E3}" srcOrd="0" destOrd="0" presId="urn:microsoft.com/office/officeart/2008/layout/LinedList"/>
    <dgm:cxn modelId="{A7DD8BD7-FAAC-4331-8CE8-6446FCB303BE}" type="presParOf" srcId="{5108B134-D5DE-4D49-B274-4D7F5ABA5959}" destId="{99C585C2-0664-40D5-BB5A-B8E49C38843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8BDCD49-023E-4C9A-A654-389BE22DA31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0B4EFBC-594B-4C12-8BF2-C66A8D7BFD6E}">
      <dgm:prSet/>
      <dgm:spPr/>
      <dgm:t>
        <a:bodyPr/>
        <a:lstStyle/>
        <a:p>
          <a:r>
            <a:rPr lang="en-US" b="1"/>
            <a:t>Perceived Value &amp; Value Proposition</a:t>
          </a:r>
          <a:endParaRPr lang="en-US"/>
        </a:p>
      </dgm:t>
    </dgm:pt>
    <dgm:pt modelId="{AB25D33C-2C9E-4F6C-B18D-3FAF7CA97688}" type="parTrans" cxnId="{8B0B8696-2BCF-4E90-BD20-C33070F882E4}">
      <dgm:prSet/>
      <dgm:spPr/>
      <dgm:t>
        <a:bodyPr/>
        <a:lstStyle/>
        <a:p>
          <a:endParaRPr lang="en-US"/>
        </a:p>
      </dgm:t>
    </dgm:pt>
    <dgm:pt modelId="{AA5AC378-463D-4271-BDD3-283E5AE577D9}" type="sibTrans" cxnId="{8B0B8696-2BCF-4E90-BD20-C33070F882E4}">
      <dgm:prSet/>
      <dgm:spPr/>
      <dgm:t>
        <a:bodyPr/>
        <a:lstStyle/>
        <a:p>
          <a:endParaRPr lang="en-US"/>
        </a:p>
      </dgm:t>
    </dgm:pt>
    <dgm:pt modelId="{9197B020-A45F-4BB0-A4A3-1D8737510640}">
      <dgm:prSet/>
      <dgm:spPr/>
      <dgm:t>
        <a:bodyPr/>
        <a:lstStyle/>
        <a:p>
          <a:r>
            <a:rPr lang="en-US" b="1"/>
            <a:t>Why AirPods Are a Great Deal for Our Target Audience</a:t>
          </a:r>
          <a:r>
            <a:rPr lang="en-US" b="1">
              <a:latin typeface="Aptos Display" panose="020F0302020204030204"/>
            </a:rPr>
            <a:t>:</a:t>
          </a:r>
          <a:endParaRPr lang="en-US"/>
        </a:p>
      </dgm:t>
    </dgm:pt>
    <dgm:pt modelId="{EE270063-3EAD-45E3-88EC-8DB02D852C74}" type="parTrans" cxnId="{D6DA03E6-1041-485F-8823-255900E45032}">
      <dgm:prSet/>
      <dgm:spPr/>
      <dgm:t>
        <a:bodyPr/>
        <a:lstStyle/>
        <a:p>
          <a:endParaRPr lang="en-US"/>
        </a:p>
      </dgm:t>
    </dgm:pt>
    <dgm:pt modelId="{432DC119-93D5-49E4-9DE1-32B4792141E6}" type="sibTrans" cxnId="{D6DA03E6-1041-485F-8823-255900E45032}">
      <dgm:prSet/>
      <dgm:spPr/>
      <dgm:t>
        <a:bodyPr/>
        <a:lstStyle/>
        <a:p>
          <a:endParaRPr lang="en-US"/>
        </a:p>
      </dgm:t>
    </dgm:pt>
    <dgm:pt modelId="{4F637687-55F7-4864-BA09-7A02D31325D3}">
      <dgm:prSet/>
      <dgm:spPr/>
      <dgm:t>
        <a:bodyPr/>
        <a:lstStyle/>
        <a:p>
          <a:pPr rtl="0"/>
          <a:r>
            <a:rPr lang="en-US" b="1"/>
            <a:t>Simple &amp; Easy to Use:</a:t>
          </a:r>
          <a:r>
            <a:rPr lang="en-US"/>
            <a:t> Seamless pairing and intuitive controls reduce frustration and make </a:t>
          </a:r>
          <a:r>
            <a:rPr lang="en-US">
              <a:latin typeface="Aptos Display" panose="020F0302020204030204"/>
            </a:rPr>
            <a:t>every day</a:t>
          </a:r>
          <a:r>
            <a:rPr lang="en-US"/>
            <a:t> tech feel manageable.</a:t>
          </a:r>
        </a:p>
      </dgm:t>
    </dgm:pt>
    <dgm:pt modelId="{AA72BCFB-1299-4B36-A796-2D7298307F48}" type="parTrans" cxnId="{0424DFA9-E4D5-4A0D-93A8-2C3CA1453A49}">
      <dgm:prSet/>
      <dgm:spPr/>
      <dgm:t>
        <a:bodyPr/>
        <a:lstStyle/>
        <a:p>
          <a:endParaRPr lang="en-US"/>
        </a:p>
      </dgm:t>
    </dgm:pt>
    <dgm:pt modelId="{9DC7E48A-EA23-4D86-BCD0-E881571A4C27}" type="sibTrans" cxnId="{0424DFA9-E4D5-4A0D-93A8-2C3CA1453A49}">
      <dgm:prSet/>
      <dgm:spPr/>
      <dgm:t>
        <a:bodyPr/>
        <a:lstStyle/>
        <a:p>
          <a:endParaRPr lang="en-US"/>
        </a:p>
      </dgm:t>
    </dgm:pt>
    <dgm:pt modelId="{DB9B3A13-18A8-4321-8C71-2F8A258438AD}">
      <dgm:prSet/>
      <dgm:spPr/>
      <dgm:t>
        <a:bodyPr/>
        <a:lstStyle/>
        <a:p>
          <a:r>
            <a:rPr lang="en-US" b="1"/>
            <a:t>Improves Daily Life:</a:t>
          </a:r>
          <a:r>
            <a:rPr lang="en-US"/>
            <a:t> Enhances phone calls, video chats, walking, TV watching, and other routine activities.</a:t>
          </a:r>
        </a:p>
      </dgm:t>
    </dgm:pt>
    <dgm:pt modelId="{1079B47B-F3C7-4E86-8863-1ABD70189559}" type="parTrans" cxnId="{B78F0475-D447-4F1A-9170-A4DAD280399B}">
      <dgm:prSet/>
      <dgm:spPr/>
      <dgm:t>
        <a:bodyPr/>
        <a:lstStyle/>
        <a:p>
          <a:endParaRPr lang="en-US"/>
        </a:p>
      </dgm:t>
    </dgm:pt>
    <dgm:pt modelId="{F9D7A3FE-15BD-477C-80CC-C29537C19984}" type="sibTrans" cxnId="{B78F0475-D447-4F1A-9170-A4DAD280399B}">
      <dgm:prSet/>
      <dgm:spPr/>
      <dgm:t>
        <a:bodyPr/>
        <a:lstStyle/>
        <a:p>
          <a:endParaRPr lang="en-US"/>
        </a:p>
      </dgm:t>
    </dgm:pt>
    <dgm:pt modelId="{3EED8641-0110-4F4E-9CA1-54263FF4EE76}">
      <dgm:prSet/>
      <dgm:spPr/>
      <dgm:t>
        <a:bodyPr/>
        <a:lstStyle/>
        <a:p>
          <a:r>
            <a:rPr lang="en-US" b="1"/>
            <a:t>Comfortable &amp; Reliable:</a:t>
          </a:r>
          <a:r>
            <a:rPr lang="en-US"/>
            <a:t> Clear sound, comfortable fit, and stable performance support confident, independent use.</a:t>
          </a:r>
        </a:p>
      </dgm:t>
    </dgm:pt>
    <dgm:pt modelId="{42A41D45-EEE8-4A00-8D07-D9746E5D2687}" type="parTrans" cxnId="{29EB60D5-9925-4E76-A22C-60648FC15C90}">
      <dgm:prSet/>
      <dgm:spPr/>
      <dgm:t>
        <a:bodyPr/>
        <a:lstStyle/>
        <a:p>
          <a:endParaRPr lang="en-US"/>
        </a:p>
      </dgm:t>
    </dgm:pt>
    <dgm:pt modelId="{953BDBBF-F208-4034-91AC-76942D83EC77}" type="sibTrans" cxnId="{29EB60D5-9925-4E76-A22C-60648FC15C90}">
      <dgm:prSet/>
      <dgm:spPr/>
      <dgm:t>
        <a:bodyPr/>
        <a:lstStyle/>
        <a:p>
          <a:endParaRPr lang="en-US"/>
        </a:p>
      </dgm:t>
    </dgm:pt>
    <dgm:pt modelId="{23D7E32B-CBF6-4614-82FB-2B20CFA31B4E}">
      <dgm:prSet/>
      <dgm:spPr/>
      <dgm:t>
        <a:bodyPr/>
        <a:lstStyle/>
        <a:p>
          <a:r>
            <a:rPr lang="en-US" b="1"/>
            <a:t>Works With Devices They Already Own:</a:t>
          </a:r>
          <a:r>
            <a:rPr lang="en-US"/>
            <a:t> No complicated setup or extra accessories needed.</a:t>
          </a:r>
        </a:p>
      </dgm:t>
    </dgm:pt>
    <dgm:pt modelId="{1378755B-A8CD-433D-ACBA-F075CD0973D7}" type="parTrans" cxnId="{78DCFED7-4EB8-4C74-8A19-9F7C729065EF}">
      <dgm:prSet/>
      <dgm:spPr/>
      <dgm:t>
        <a:bodyPr/>
        <a:lstStyle/>
        <a:p>
          <a:endParaRPr lang="en-US"/>
        </a:p>
      </dgm:t>
    </dgm:pt>
    <dgm:pt modelId="{F2C30364-BD11-44B3-9AF9-0C212C315CB1}" type="sibTrans" cxnId="{78DCFED7-4EB8-4C74-8A19-9F7C729065EF}">
      <dgm:prSet/>
      <dgm:spPr/>
      <dgm:t>
        <a:bodyPr/>
        <a:lstStyle/>
        <a:p>
          <a:endParaRPr lang="en-US"/>
        </a:p>
      </dgm:t>
    </dgm:pt>
    <dgm:pt modelId="{845EFB06-44AB-4AD7-8352-B0F029383FC9}">
      <dgm:prSet/>
      <dgm:spPr/>
      <dgm:t>
        <a:bodyPr/>
        <a:lstStyle/>
        <a:p>
          <a:r>
            <a:rPr lang="en-US" b="1"/>
            <a:t>Trusted Apple Quality:</a:t>
          </a:r>
          <a:r>
            <a:rPr lang="en-US"/>
            <a:t> Durable, dependable, and backed by a reputable brand—feels like a smart, long-lasting investment.</a:t>
          </a:r>
        </a:p>
      </dgm:t>
    </dgm:pt>
    <dgm:pt modelId="{4255D614-8AB9-44CD-AD23-130B7AB906FC}" type="parTrans" cxnId="{490562EB-F071-4128-99EC-C1B7BF8B994B}">
      <dgm:prSet/>
      <dgm:spPr/>
      <dgm:t>
        <a:bodyPr/>
        <a:lstStyle/>
        <a:p>
          <a:endParaRPr lang="en-US"/>
        </a:p>
      </dgm:t>
    </dgm:pt>
    <dgm:pt modelId="{4F5BF00C-E0FD-4773-8F90-D3059B239E2F}" type="sibTrans" cxnId="{490562EB-F071-4128-99EC-C1B7BF8B994B}">
      <dgm:prSet/>
      <dgm:spPr/>
      <dgm:t>
        <a:bodyPr/>
        <a:lstStyle/>
        <a:p>
          <a:endParaRPr lang="en-US"/>
        </a:p>
      </dgm:t>
    </dgm:pt>
    <dgm:pt modelId="{5EA29D17-6C32-412D-B8C6-6E8D24DF393D}">
      <dgm:prSet/>
      <dgm:spPr/>
      <dgm:t>
        <a:bodyPr/>
        <a:lstStyle/>
        <a:p>
          <a:r>
            <a:rPr lang="en-US" b="1"/>
            <a:t>Enhances Connection &amp; Independence:</a:t>
          </a:r>
          <a:r>
            <a:rPr lang="en-US"/>
            <a:t> Helps older adults stay in touch with loved ones while increasing convenience and quality of life.</a:t>
          </a:r>
        </a:p>
      </dgm:t>
    </dgm:pt>
    <dgm:pt modelId="{2C7406DE-640F-4131-BAF4-53C4722055E4}" type="parTrans" cxnId="{C3A52B8B-0FA0-403D-AD6D-AEDAF5AC233A}">
      <dgm:prSet/>
      <dgm:spPr/>
      <dgm:t>
        <a:bodyPr/>
        <a:lstStyle/>
        <a:p>
          <a:endParaRPr lang="en-US"/>
        </a:p>
      </dgm:t>
    </dgm:pt>
    <dgm:pt modelId="{0E347327-146C-4DAD-8DF6-FA47A2DC9489}" type="sibTrans" cxnId="{C3A52B8B-0FA0-403D-AD6D-AEDAF5AC233A}">
      <dgm:prSet/>
      <dgm:spPr/>
      <dgm:t>
        <a:bodyPr/>
        <a:lstStyle/>
        <a:p>
          <a:endParaRPr lang="en-US"/>
        </a:p>
      </dgm:t>
    </dgm:pt>
    <dgm:pt modelId="{53EF799E-75C4-4B44-81FE-6916DECC7A81}" type="pres">
      <dgm:prSet presAssocID="{18BDCD49-023E-4C9A-A654-389BE22DA312}" presName="vert0" presStyleCnt="0">
        <dgm:presLayoutVars>
          <dgm:dir/>
          <dgm:animOne val="branch"/>
          <dgm:animLvl val="lvl"/>
        </dgm:presLayoutVars>
      </dgm:prSet>
      <dgm:spPr/>
    </dgm:pt>
    <dgm:pt modelId="{FB4F663D-E802-4B1E-8F5F-2E8FA04DFCE0}" type="pres">
      <dgm:prSet presAssocID="{60B4EFBC-594B-4C12-8BF2-C66A8D7BFD6E}" presName="thickLine" presStyleLbl="alignNode1" presStyleIdx="0" presStyleCnt="8"/>
      <dgm:spPr/>
    </dgm:pt>
    <dgm:pt modelId="{B4258296-57B4-4B91-9D1A-837894FBF665}" type="pres">
      <dgm:prSet presAssocID="{60B4EFBC-594B-4C12-8BF2-C66A8D7BFD6E}" presName="horz1" presStyleCnt="0"/>
      <dgm:spPr/>
    </dgm:pt>
    <dgm:pt modelId="{47A8B4F6-384D-4930-86E6-00798C9D3B2A}" type="pres">
      <dgm:prSet presAssocID="{60B4EFBC-594B-4C12-8BF2-C66A8D7BFD6E}" presName="tx1" presStyleLbl="revTx" presStyleIdx="0" presStyleCnt="8"/>
      <dgm:spPr/>
    </dgm:pt>
    <dgm:pt modelId="{FF556C85-BE87-4DDB-93CC-42D77BE61BEC}" type="pres">
      <dgm:prSet presAssocID="{60B4EFBC-594B-4C12-8BF2-C66A8D7BFD6E}" presName="vert1" presStyleCnt="0"/>
      <dgm:spPr/>
    </dgm:pt>
    <dgm:pt modelId="{3A8DA4BC-0528-4FC6-8060-60C5113F44CE}" type="pres">
      <dgm:prSet presAssocID="{9197B020-A45F-4BB0-A4A3-1D8737510640}" presName="thickLine" presStyleLbl="alignNode1" presStyleIdx="1" presStyleCnt="8"/>
      <dgm:spPr/>
    </dgm:pt>
    <dgm:pt modelId="{453908FF-F93E-478C-BF3F-6CCD578F7A46}" type="pres">
      <dgm:prSet presAssocID="{9197B020-A45F-4BB0-A4A3-1D8737510640}" presName="horz1" presStyleCnt="0"/>
      <dgm:spPr/>
    </dgm:pt>
    <dgm:pt modelId="{06D53EDB-38F7-4359-A682-8168BC16A439}" type="pres">
      <dgm:prSet presAssocID="{9197B020-A45F-4BB0-A4A3-1D8737510640}" presName="tx1" presStyleLbl="revTx" presStyleIdx="1" presStyleCnt="8"/>
      <dgm:spPr/>
    </dgm:pt>
    <dgm:pt modelId="{EBD9FB7C-CF21-4B3F-817F-5BEE6FACBB55}" type="pres">
      <dgm:prSet presAssocID="{9197B020-A45F-4BB0-A4A3-1D8737510640}" presName="vert1" presStyleCnt="0"/>
      <dgm:spPr/>
    </dgm:pt>
    <dgm:pt modelId="{8E6EE85A-FC6F-4B57-AD71-84EDC46B5347}" type="pres">
      <dgm:prSet presAssocID="{4F637687-55F7-4864-BA09-7A02D31325D3}" presName="thickLine" presStyleLbl="alignNode1" presStyleIdx="2" presStyleCnt="8"/>
      <dgm:spPr/>
    </dgm:pt>
    <dgm:pt modelId="{6EC2A2E8-804A-46BC-B0B4-7A590AB730D9}" type="pres">
      <dgm:prSet presAssocID="{4F637687-55F7-4864-BA09-7A02D31325D3}" presName="horz1" presStyleCnt="0"/>
      <dgm:spPr/>
    </dgm:pt>
    <dgm:pt modelId="{69BD6F0B-22C9-4743-BC6F-102C298774A5}" type="pres">
      <dgm:prSet presAssocID="{4F637687-55F7-4864-BA09-7A02D31325D3}" presName="tx1" presStyleLbl="revTx" presStyleIdx="2" presStyleCnt="8"/>
      <dgm:spPr/>
    </dgm:pt>
    <dgm:pt modelId="{0DCC5F04-B9C7-4583-9EB1-FC27B38E2609}" type="pres">
      <dgm:prSet presAssocID="{4F637687-55F7-4864-BA09-7A02D31325D3}" presName="vert1" presStyleCnt="0"/>
      <dgm:spPr/>
    </dgm:pt>
    <dgm:pt modelId="{A4C0188D-E4D9-4709-B816-C9F22CBB6A43}" type="pres">
      <dgm:prSet presAssocID="{DB9B3A13-18A8-4321-8C71-2F8A258438AD}" presName="thickLine" presStyleLbl="alignNode1" presStyleIdx="3" presStyleCnt="8"/>
      <dgm:spPr/>
    </dgm:pt>
    <dgm:pt modelId="{160D289D-E4F6-4608-8597-12DCE7EAA8E7}" type="pres">
      <dgm:prSet presAssocID="{DB9B3A13-18A8-4321-8C71-2F8A258438AD}" presName="horz1" presStyleCnt="0"/>
      <dgm:spPr/>
    </dgm:pt>
    <dgm:pt modelId="{45929790-ECBC-4C60-94CD-BCBC340DAC1E}" type="pres">
      <dgm:prSet presAssocID="{DB9B3A13-18A8-4321-8C71-2F8A258438AD}" presName="tx1" presStyleLbl="revTx" presStyleIdx="3" presStyleCnt="8"/>
      <dgm:spPr/>
    </dgm:pt>
    <dgm:pt modelId="{BD7C7A81-4FDC-4DBB-A72B-FD2DA7951673}" type="pres">
      <dgm:prSet presAssocID="{DB9B3A13-18A8-4321-8C71-2F8A258438AD}" presName="vert1" presStyleCnt="0"/>
      <dgm:spPr/>
    </dgm:pt>
    <dgm:pt modelId="{6E810029-2C2B-451C-9A28-F4B2E9612E90}" type="pres">
      <dgm:prSet presAssocID="{3EED8641-0110-4F4E-9CA1-54263FF4EE76}" presName="thickLine" presStyleLbl="alignNode1" presStyleIdx="4" presStyleCnt="8"/>
      <dgm:spPr/>
    </dgm:pt>
    <dgm:pt modelId="{6DFA588B-6417-4C12-A413-B614842626FD}" type="pres">
      <dgm:prSet presAssocID="{3EED8641-0110-4F4E-9CA1-54263FF4EE76}" presName="horz1" presStyleCnt="0"/>
      <dgm:spPr/>
    </dgm:pt>
    <dgm:pt modelId="{75F28D2C-D264-4A53-93DD-1B50723C8D61}" type="pres">
      <dgm:prSet presAssocID="{3EED8641-0110-4F4E-9CA1-54263FF4EE76}" presName="tx1" presStyleLbl="revTx" presStyleIdx="4" presStyleCnt="8"/>
      <dgm:spPr/>
    </dgm:pt>
    <dgm:pt modelId="{275147CF-843E-4E1B-B9B3-F624F016186F}" type="pres">
      <dgm:prSet presAssocID="{3EED8641-0110-4F4E-9CA1-54263FF4EE76}" presName="vert1" presStyleCnt="0"/>
      <dgm:spPr/>
    </dgm:pt>
    <dgm:pt modelId="{961F88F2-2ADD-49EC-813C-08057CDA36A4}" type="pres">
      <dgm:prSet presAssocID="{23D7E32B-CBF6-4614-82FB-2B20CFA31B4E}" presName="thickLine" presStyleLbl="alignNode1" presStyleIdx="5" presStyleCnt="8"/>
      <dgm:spPr/>
    </dgm:pt>
    <dgm:pt modelId="{7B5ABFD7-1FDB-456F-AE88-85BE988A1051}" type="pres">
      <dgm:prSet presAssocID="{23D7E32B-CBF6-4614-82FB-2B20CFA31B4E}" presName="horz1" presStyleCnt="0"/>
      <dgm:spPr/>
    </dgm:pt>
    <dgm:pt modelId="{BF3D6B1D-E650-4312-8243-038168A5A42F}" type="pres">
      <dgm:prSet presAssocID="{23D7E32B-CBF6-4614-82FB-2B20CFA31B4E}" presName="tx1" presStyleLbl="revTx" presStyleIdx="5" presStyleCnt="8"/>
      <dgm:spPr/>
    </dgm:pt>
    <dgm:pt modelId="{36AF6E43-F213-44E0-813C-83AF0E6AC0B0}" type="pres">
      <dgm:prSet presAssocID="{23D7E32B-CBF6-4614-82FB-2B20CFA31B4E}" presName="vert1" presStyleCnt="0"/>
      <dgm:spPr/>
    </dgm:pt>
    <dgm:pt modelId="{6C26E8B9-AB1C-4D04-886A-1A37DAB39294}" type="pres">
      <dgm:prSet presAssocID="{845EFB06-44AB-4AD7-8352-B0F029383FC9}" presName="thickLine" presStyleLbl="alignNode1" presStyleIdx="6" presStyleCnt="8"/>
      <dgm:spPr/>
    </dgm:pt>
    <dgm:pt modelId="{C0B562D1-BB48-4A33-8F1D-215A1AC29FD3}" type="pres">
      <dgm:prSet presAssocID="{845EFB06-44AB-4AD7-8352-B0F029383FC9}" presName="horz1" presStyleCnt="0"/>
      <dgm:spPr/>
    </dgm:pt>
    <dgm:pt modelId="{B9A4C4B1-8D31-43D4-9158-5EEB40408DD6}" type="pres">
      <dgm:prSet presAssocID="{845EFB06-44AB-4AD7-8352-B0F029383FC9}" presName="tx1" presStyleLbl="revTx" presStyleIdx="6" presStyleCnt="8"/>
      <dgm:spPr/>
    </dgm:pt>
    <dgm:pt modelId="{BA56EE59-AD1B-4E59-B6C5-1C0379655931}" type="pres">
      <dgm:prSet presAssocID="{845EFB06-44AB-4AD7-8352-B0F029383FC9}" presName="vert1" presStyleCnt="0"/>
      <dgm:spPr/>
    </dgm:pt>
    <dgm:pt modelId="{9E9C941E-C8DA-4804-9186-435862CF2090}" type="pres">
      <dgm:prSet presAssocID="{5EA29D17-6C32-412D-B8C6-6E8D24DF393D}" presName="thickLine" presStyleLbl="alignNode1" presStyleIdx="7" presStyleCnt="8"/>
      <dgm:spPr/>
    </dgm:pt>
    <dgm:pt modelId="{6B6AFB7D-C195-42AB-988A-80C94AF7CF82}" type="pres">
      <dgm:prSet presAssocID="{5EA29D17-6C32-412D-B8C6-6E8D24DF393D}" presName="horz1" presStyleCnt="0"/>
      <dgm:spPr/>
    </dgm:pt>
    <dgm:pt modelId="{F59747A3-1C1D-4276-8FCE-F1FF057386B3}" type="pres">
      <dgm:prSet presAssocID="{5EA29D17-6C32-412D-B8C6-6E8D24DF393D}" presName="tx1" presStyleLbl="revTx" presStyleIdx="7" presStyleCnt="8"/>
      <dgm:spPr/>
    </dgm:pt>
    <dgm:pt modelId="{78A4B8D0-C508-4B35-8E91-708131C11CFA}" type="pres">
      <dgm:prSet presAssocID="{5EA29D17-6C32-412D-B8C6-6E8D24DF393D}" presName="vert1" presStyleCnt="0"/>
      <dgm:spPr/>
    </dgm:pt>
  </dgm:ptLst>
  <dgm:cxnLst>
    <dgm:cxn modelId="{89E80701-A329-4B3D-BFF1-C10DF2C96FE5}" type="presOf" srcId="{845EFB06-44AB-4AD7-8352-B0F029383FC9}" destId="{B9A4C4B1-8D31-43D4-9158-5EEB40408DD6}" srcOrd="0" destOrd="0" presId="urn:microsoft.com/office/officeart/2008/layout/LinedList"/>
    <dgm:cxn modelId="{4748CB0D-029D-47DA-BE5D-4B66ED84CAD4}" type="presOf" srcId="{4F637687-55F7-4864-BA09-7A02D31325D3}" destId="{69BD6F0B-22C9-4743-BC6F-102C298774A5}" srcOrd="0" destOrd="0" presId="urn:microsoft.com/office/officeart/2008/layout/LinedList"/>
    <dgm:cxn modelId="{87D28423-AFB1-4C5D-AB98-196C36E7AF44}" type="presOf" srcId="{23D7E32B-CBF6-4614-82FB-2B20CFA31B4E}" destId="{BF3D6B1D-E650-4312-8243-038168A5A42F}" srcOrd="0" destOrd="0" presId="urn:microsoft.com/office/officeart/2008/layout/LinedList"/>
    <dgm:cxn modelId="{5F11FA24-195E-44B0-A292-C82917BBD6E3}" type="presOf" srcId="{9197B020-A45F-4BB0-A4A3-1D8737510640}" destId="{06D53EDB-38F7-4359-A682-8168BC16A439}" srcOrd="0" destOrd="0" presId="urn:microsoft.com/office/officeart/2008/layout/LinedList"/>
    <dgm:cxn modelId="{632DE930-B953-4BA3-884A-187E60F094EF}" type="presOf" srcId="{18BDCD49-023E-4C9A-A654-389BE22DA312}" destId="{53EF799E-75C4-4B44-81FE-6916DECC7A81}" srcOrd="0" destOrd="0" presId="urn:microsoft.com/office/officeart/2008/layout/LinedList"/>
    <dgm:cxn modelId="{4855A763-27F2-4F61-B8FF-065983E5EC55}" type="presOf" srcId="{60B4EFBC-594B-4C12-8BF2-C66A8D7BFD6E}" destId="{47A8B4F6-384D-4930-86E6-00798C9D3B2A}" srcOrd="0" destOrd="0" presId="urn:microsoft.com/office/officeart/2008/layout/LinedList"/>
    <dgm:cxn modelId="{B78F0475-D447-4F1A-9170-A4DAD280399B}" srcId="{18BDCD49-023E-4C9A-A654-389BE22DA312}" destId="{DB9B3A13-18A8-4321-8C71-2F8A258438AD}" srcOrd="3" destOrd="0" parTransId="{1079B47B-F3C7-4E86-8863-1ABD70189559}" sibTransId="{F9D7A3FE-15BD-477C-80CC-C29537C19984}"/>
    <dgm:cxn modelId="{DCCE8457-4C6D-49F5-906D-E636EDCA63F2}" type="presOf" srcId="{DB9B3A13-18A8-4321-8C71-2F8A258438AD}" destId="{45929790-ECBC-4C60-94CD-BCBC340DAC1E}" srcOrd="0" destOrd="0" presId="urn:microsoft.com/office/officeart/2008/layout/LinedList"/>
    <dgm:cxn modelId="{D01FC258-9046-48D9-8D6D-AFCC45120496}" type="presOf" srcId="{3EED8641-0110-4F4E-9CA1-54263FF4EE76}" destId="{75F28D2C-D264-4A53-93DD-1B50723C8D61}" srcOrd="0" destOrd="0" presId="urn:microsoft.com/office/officeart/2008/layout/LinedList"/>
    <dgm:cxn modelId="{C3A52B8B-0FA0-403D-AD6D-AEDAF5AC233A}" srcId="{18BDCD49-023E-4C9A-A654-389BE22DA312}" destId="{5EA29D17-6C32-412D-B8C6-6E8D24DF393D}" srcOrd="7" destOrd="0" parTransId="{2C7406DE-640F-4131-BAF4-53C4722055E4}" sibTransId="{0E347327-146C-4DAD-8DF6-FA47A2DC9489}"/>
    <dgm:cxn modelId="{8B0B8696-2BCF-4E90-BD20-C33070F882E4}" srcId="{18BDCD49-023E-4C9A-A654-389BE22DA312}" destId="{60B4EFBC-594B-4C12-8BF2-C66A8D7BFD6E}" srcOrd="0" destOrd="0" parTransId="{AB25D33C-2C9E-4F6C-B18D-3FAF7CA97688}" sibTransId="{AA5AC378-463D-4271-BDD3-283E5AE577D9}"/>
    <dgm:cxn modelId="{0424DFA9-E4D5-4A0D-93A8-2C3CA1453A49}" srcId="{18BDCD49-023E-4C9A-A654-389BE22DA312}" destId="{4F637687-55F7-4864-BA09-7A02D31325D3}" srcOrd="2" destOrd="0" parTransId="{AA72BCFB-1299-4B36-A796-2D7298307F48}" sibTransId="{9DC7E48A-EA23-4D86-BCD0-E881571A4C27}"/>
    <dgm:cxn modelId="{29EB60D5-9925-4E76-A22C-60648FC15C90}" srcId="{18BDCD49-023E-4C9A-A654-389BE22DA312}" destId="{3EED8641-0110-4F4E-9CA1-54263FF4EE76}" srcOrd="4" destOrd="0" parTransId="{42A41D45-EEE8-4A00-8D07-D9746E5D2687}" sibTransId="{953BDBBF-F208-4034-91AC-76942D83EC77}"/>
    <dgm:cxn modelId="{78DCFED7-4EB8-4C74-8A19-9F7C729065EF}" srcId="{18BDCD49-023E-4C9A-A654-389BE22DA312}" destId="{23D7E32B-CBF6-4614-82FB-2B20CFA31B4E}" srcOrd="5" destOrd="0" parTransId="{1378755B-A8CD-433D-ACBA-F075CD0973D7}" sibTransId="{F2C30364-BD11-44B3-9AF9-0C212C315CB1}"/>
    <dgm:cxn modelId="{D6DA03E6-1041-485F-8823-255900E45032}" srcId="{18BDCD49-023E-4C9A-A654-389BE22DA312}" destId="{9197B020-A45F-4BB0-A4A3-1D8737510640}" srcOrd="1" destOrd="0" parTransId="{EE270063-3EAD-45E3-88EC-8DB02D852C74}" sibTransId="{432DC119-93D5-49E4-9DE1-32B4792141E6}"/>
    <dgm:cxn modelId="{490562EB-F071-4128-99EC-C1B7BF8B994B}" srcId="{18BDCD49-023E-4C9A-A654-389BE22DA312}" destId="{845EFB06-44AB-4AD7-8352-B0F029383FC9}" srcOrd="6" destOrd="0" parTransId="{4255D614-8AB9-44CD-AD23-130B7AB906FC}" sibTransId="{4F5BF00C-E0FD-4773-8F90-D3059B239E2F}"/>
    <dgm:cxn modelId="{CE1A83F3-1594-415E-A854-9B1DD8141FC3}" type="presOf" srcId="{5EA29D17-6C32-412D-B8C6-6E8D24DF393D}" destId="{F59747A3-1C1D-4276-8FCE-F1FF057386B3}" srcOrd="0" destOrd="0" presId="urn:microsoft.com/office/officeart/2008/layout/LinedList"/>
    <dgm:cxn modelId="{B52EE300-382B-4202-A92A-E62886D7AC09}" type="presParOf" srcId="{53EF799E-75C4-4B44-81FE-6916DECC7A81}" destId="{FB4F663D-E802-4B1E-8F5F-2E8FA04DFCE0}" srcOrd="0" destOrd="0" presId="urn:microsoft.com/office/officeart/2008/layout/LinedList"/>
    <dgm:cxn modelId="{4DD8E0B8-E8B3-4155-B246-5BAF2FED34AA}" type="presParOf" srcId="{53EF799E-75C4-4B44-81FE-6916DECC7A81}" destId="{B4258296-57B4-4B91-9D1A-837894FBF665}" srcOrd="1" destOrd="0" presId="urn:microsoft.com/office/officeart/2008/layout/LinedList"/>
    <dgm:cxn modelId="{ABBA4A1D-D046-4BD3-91D8-D7B895513298}" type="presParOf" srcId="{B4258296-57B4-4B91-9D1A-837894FBF665}" destId="{47A8B4F6-384D-4930-86E6-00798C9D3B2A}" srcOrd="0" destOrd="0" presId="urn:microsoft.com/office/officeart/2008/layout/LinedList"/>
    <dgm:cxn modelId="{FAD2C4B2-6193-4746-B170-834D9184F339}" type="presParOf" srcId="{B4258296-57B4-4B91-9D1A-837894FBF665}" destId="{FF556C85-BE87-4DDB-93CC-42D77BE61BEC}" srcOrd="1" destOrd="0" presId="urn:microsoft.com/office/officeart/2008/layout/LinedList"/>
    <dgm:cxn modelId="{75015DE0-5C07-48E7-B8BE-37B22481CF55}" type="presParOf" srcId="{53EF799E-75C4-4B44-81FE-6916DECC7A81}" destId="{3A8DA4BC-0528-4FC6-8060-60C5113F44CE}" srcOrd="2" destOrd="0" presId="urn:microsoft.com/office/officeart/2008/layout/LinedList"/>
    <dgm:cxn modelId="{2A6F90E9-9522-4C6B-89FF-8C28DCE8955C}" type="presParOf" srcId="{53EF799E-75C4-4B44-81FE-6916DECC7A81}" destId="{453908FF-F93E-478C-BF3F-6CCD578F7A46}" srcOrd="3" destOrd="0" presId="urn:microsoft.com/office/officeart/2008/layout/LinedList"/>
    <dgm:cxn modelId="{97052C41-B6CF-4052-9A84-E5A71EEE3C1A}" type="presParOf" srcId="{453908FF-F93E-478C-BF3F-6CCD578F7A46}" destId="{06D53EDB-38F7-4359-A682-8168BC16A439}" srcOrd="0" destOrd="0" presId="urn:microsoft.com/office/officeart/2008/layout/LinedList"/>
    <dgm:cxn modelId="{ECB8A8EE-391B-4CC0-BA6F-B15DDD72573F}" type="presParOf" srcId="{453908FF-F93E-478C-BF3F-6CCD578F7A46}" destId="{EBD9FB7C-CF21-4B3F-817F-5BEE6FACBB55}" srcOrd="1" destOrd="0" presId="urn:microsoft.com/office/officeart/2008/layout/LinedList"/>
    <dgm:cxn modelId="{3C2CC3AE-5487-4228-9D00-72012B7C3541}" type="presParOf" srcId="{53EF799E-75C4-4B44-81FE-6916DECC7A81}" destId="{8E6EE85A-FC6F-4B57-AD71-84EDC46B5347}" srcOrd="4" destOrd="0" presId="urn:microsoft.com/office/officeart/2008/layout/LinedList"/>
    <dgm:cxn modelId="{24CB79B8-9089-47E2-907A-C65152660B90}" type="presParOf" srcId="{53EF799E-75C4-4B44-81FE-6916DECC7A81}" destId="{6EC2A2E8-804A-46BC-B0B4-7A590AB730D9}" srcOrd="5" destOrd="0" presId="urn:microsoft.com/office/officeart/2008/layout/LinedList"/>
    <dgm:cxn modelId="{39102067-3B5F-4B20-9C39-2BE9C9A5C7FE}" type="presParOf" srcId="{6EC2A2E8-804A-46BC-B0B4-7A590AB730D9}" destId="{69BD6F0B-22C9-4743-BC6F-102C298774A5}" srcOrd="0" destOrd="0" presId="urn:microsoft.com/office/officeart/2008/layout/LinedList"/>
    <dgm:cxn modelId="{B2422162-AD0C-49D0-94E6-186A8AA7870E}" type="presParOf" srcId="{6EC2A2E8-804A-46BC-B0B4-7A590AB730D9}" destId="{0DCC5F04-B9C7-4583-9EB1-FC27B38E2609}" srcOrd="1" destOrd="0" presId="urn:microsoft.com/office/officeart/2008/layout/LinedList"/>
    <dgm:cxn modelId="{1207C89A-9011-4EA8-96D0-A0BCFBA9376F}" type="presParOf" srcId="{53EF799E-75C4-4B44-81FE-6916DECC7A81}" destId="{A4C0188D-E4D9-4709-B816-C9F22CBB6A43}" srcOrd="6" destOrd="0" presId="urn:microsoft.com/office/officeart/2008/layout/LinedList"/>
    <dgm:cxn modelId="{85ED235D-5724-4172-8557-DD890517F044}" type="presParOf" srcId="{53EF799E-75C4-4B44-81FE-6916DECC7A81}" destId="{160D289D-E4F6-4608-8597-12DCE7EAA8E7}" srcOrd="7" destOrd="0" presId="urn:microsoft.com/office/officeart/2008/layout/LinedList"/>
    <dgm:cxn modelId="{A37FACF7-D404-47E3-A800-129CB7BFC40A}" type="presParOf" srcId="{160D289D-E4F6-4608-8597-12DCE7EAA8E7}" destId="{45929790-ECBC-4C60-94CD-BCBC340DAC1E}" srcOrd="0" destOrd="0" presId="urn:microsoft.com/office/officeart/2008/layout/LinedList"/>
    <dgm:cxn modelId="{7A3A00B1-5143-4698-8E84-8BFE552BD27D}" type="presParOf" srcId="{160D289D-E4F6-4608-8597-12DCE7EAA8E7}" destId="{BD7C7A81-4FDC-4DBB-A72B-FD2DA7951673}" srcOrd="1" destOrd="0" presId="urn:microsoft.com/office/officeart/2008/layout/LinedList"/>
    <dgm:cxn modelId="{53596EBD-5359-4F24-95FA-C05383D042EC}" type="presParOf" srcId="{53EF799E-75C4-4B44-81FE-6916DECC7A81}" destId="{6E810029-2C2B-451C-9A28-F4B2E9612E90}" srcOrd="8" destOrd="0" presId="urn:microsoft.com/office/officeart/2008/layout/LinedList"/>
    <dgm:cxn modelId="{7E689581-C2DE-4D09-B8E2-51A98EBEFBD6}" type="presParOf" srcId="{53EF799E-75C4-4B44-81FE-6916DECC7A81}" destId="{6DFA588B-6417-4C12-A413-B614842626FD}" srcOrd="9" destOrd="0" presId="urn:microsoft.com/office/officeart/2008/layout/LinedList"/>
    <dgm:cxn modelId="{D69A3C2D-C008-4F3F-885A-F3FEE713975F}" type="presParOf" srcId="{6DFA588B-6417-4C12-A413-B614842626FD}" destId="{75F28D2C-D264-4A53-93DD-1B50723C8D61}" srcOrd="0" destOrd="0" presId="urn:microsoft.com/office/officeart/2008/layout/LinedList"/>
    <dgm:cxn modelId="{F021502B-D10F-499A-B095-17665C135450}" type="presParOf" srcId="{6DFA588B-6417-4C12-A413-B614842626FD}" destId="{275147CF-843E-4E1B-B9B3-F624F016186F}" srcOrd="1" destOrd="0" presId="urn:microsoft.com/office/officeart/2008/layout/LinedList"/>
    <dgm:cxn modelId="{1FAF4C48-A978-4397-836F-643970C5ECE6}" type="presParOf" srcId="{53EF799E-75C4-4B44-81FE-6916DECC7A81}" destId="{961F88F2-2ADD-49EC-813C-08057CDA36A4}" srcOrd="10" destOrd="0" presId="urn:microsoft.com/office/officeart/2008/layout/LinedList"/>
    <dgm:cxn modelId="{F0B5E3B9-916D-4CE9-98A8-636220BCCC57}" type="presParOf" srcId="{53EF799E-75C4-4B44-81FE-6916DECC7A81}" destId="{7B5ABFD7-1FDB-456F-AE88-85BE988A1051}" srcOrd="11" destOrd="0" presId="urn:microsoft.com/office/officeart/2008/layout/LinedList"/>
    <dgm:cxn modelId="{BC4E059E-836B-430F-81B9-4F3400F8B38C}" type="presParOf" srcId="{7B5ABFD7-1FDB-456F-AE88-85BE988A1051}" destId="{BF3D6B1D-E650-4312-8243-038168A5A42F}" srcOrd="0" destOrd="0" presId="urn:microsoft.com/office/officeart/2008/layout/LinedList"/>
    <dgm:cxn modelId="{4D4F6640-86FE-4010-834C-D18AA50ECAA3}" type="presParOf" srcId="{7B5ABFD7-1FDB-456F-AE88-85BE988A1051}" destId="{36AF6E43-F213-44E0-813C-83AF0E6AC0B0}" srcOrd="1" destOrd="0" presId="urn:microsoft.com/office/officeart/2008/layout/LinedList"/>
    <dgm:cxn modelId="{29151446-F61A-4744-87C2-78664654C217}" type="presParOf" srcId="{53EF799E-75C4-4B44-81FE-6916DECC7A81}" destId="{6C26E8B9-AB1C-4D04-886A-1A37DAB39294}" srcOrd="12" destOrd="0" presId="urn:microsoft.com/office/officeart/2008/layout/LinedList"/>
    <dgm:cxn modelId="{374CBA58-58F4-4801-8F58-2F91D68EB35B}" type="presParOf" srcId="{53EF799E-75C4-4B44-81FE-6916DECC7A81}" destId="{C0B562D1-BB48-4A33-8F1D-215A1AC29FD3}" srcOrd="13" destOrd="0" presId="urn:microsoft.com/office/officeart/2008/layout/LinedList"/>
    <dgm:cxn modelId="{A9BF179C-278B-433C-AC85-AA59A9EB290F}" type="presParOf" srcId="{C0B562D1-BB48-4A33-8F1D-215A1AC29FD3}" destId="{B9A4C4B1-8D31-43D4-9158-5EEB40408DD6}" srcOrd="0" destOrd="0" presId="urn:microsoft.com/office/officeart/2008/layout/LinedList"/>
    <dgm:cxn modelId="{D8B5FC86-D051-4F9E-A54C-4637BD2C2F78}" type="presParOf" srcId="{C0B562D1-BB48-4A33-8F1D-215A1AC29FD3}" destId="{BA56EE59-AD1B-4E59-B6C5-1C0379655931}" srcOrd="1" destOrd="0" presId="urn:microsoft.com/office/officeart/2008/layout/LinedList"/>
    <dgm:cxn modelId="{2913C39B-96D1-4509-AE8B-29BE7143917F}" type="presParOf" srcId="{53EF799E-75C4-4B44-81FE-6916DECC7A81}" destId="{9E9C941E-C8DA-4804-9186-435862CF2090}" srcOrd="14" destOrd="0" presId="urn:microsoft.com/office/officeart/2008/layout/LinedList"/>
    <dgm:cxn modelId="{82303A10-28DF-4590-A053-839EC2EDB14D}" type="presParOf" srcId="{53EF799E-75C4-4B44-81FE-6916DECC7A81}" destId="{6B6AFB7D-C195-42AB-988A-80C94AF7CF82}" srcOrd="15" destOrd="0" presId="urn:microsoft.com/office/officeart/2008/layout/LinedList"/>
    <dgm:cxn modelId="{722E1015-0B42-47D4-9DB7-118127538196}" type="presParOf" srcId="{6B6AFB7D-C195-42AB-988A-80C94AF7CF82}" destId="{F59747A3-1C1D-4276-8FCE-F1FF057386B3}" srcOrd="0" destOrd="0" presId="urn:microsoft.com/office/officeart/2008/layout/LinedList"/>
    <dgm:cxn modelId="{8D732C51-E220-4245-A7C8-CD2655BC4AE6}" type="presParOf" srcId="{6B6AFB7D-C195-42AB-988A-80C94AF7CF82}" destId="{78A4B8D0-C508-4B35-8E91-708131C11C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EE6CDC-6AE4-410D-9FD8-93A3E7DDB49F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1AC8D6D-F8F4-4077-9010-CE7BFE499024}">
      <dgm:prSet/>
      <dgm:spPr/>
      <dgm:t>
        <a:bodyPr/>
        <a:lstStyle/>
        <a:p>
          <a:r>
            <a:rPr lang="en-US" b="1"/>
            <a:t>Why Tiered &amp; Psychological Pricing Work for This Audience</a:t>
          </a:r>
          <a:endParaRPr lang="en-US"/>
        </a:p>
      </dgm:t>
    </dgm:pt>
    <dgm:pt modelId="{579D722A-6935-4722-B1F8-482C20EF4AEB}" type="parTrans" cxnId="{CA7820B0-A710-4305-884F-95395B27D0C3}">
      <dgm:prSet/>
      <dgm:spPr/>
      <dgm:t>
        <a:bodyPr/>
        <a:lstStyle/>
        <a:p>
          <a:endParaRPr lang="en-US"/>
        </a:p>
      </dgm:t>
    </dgm:pt>
    <dgm:pt modelId="{F292493C-19D2-4067-BD3C-B292E9601B0E}" type="sibTrans" cxnId="{CA7820B0-A710-4305-884F-95395B27D0C3}">
      <dgm:prSet/>
      <dgm:spPr/>
      <dgm:t>
        <a:bodyPr/>
        <a:lstStyle/>
        <a:p>
          <a:endParaRPr lang="en-US"/>
        </a:p>
      </dgm:t>
    </dgm:pt>
    <dgm:pt modelId="{BE24627C-496C-4850-AEA4-41850EFF880D}">
      <dgm:prSet/>
      <dgm:spPr/>
      <dgm:t>
        <a:bodyPr/>
        <a:lstStyle/>
        <a:p>
          <a:r>
            <a:rPr lang="en-US" b="1"/>
            <a:t>Tiered Pricing:</a:t>
          </a:r>
          <a:endParaRPr lang="en-US"/>
        </a:p>
      </dgm:t>
    </dgm:pt>
    <dgm:pt modelId="{3DE971D6-530D-4FE7-856F-5616C2A509A5}" type="parTrans" cxnId="{C2C9498B-EB46-4B60-BA76-5003B5AB1DD2}">
      <dgm:prSet/>
      <dgm:spPr/>
      <dgm:t>
        <a:bodyPr/>
        <a:lstStyle/>
        <a:p>
          <a:endParaRPr lang="en-US"/>
        </a:p>
      </dgm:t>
    </dgm:pt>
    <dgm:pt modelId="{32CF888F-0756-44DE-8818-66722554ABEA}" type="sibTrans" cxnId="{C2C9498B-EB46-4B60-BA76-5003B5AB1DD2}">
      <dgm:prSet/>
      <dgm:spPr/>
      <dgm:t>
        <a:bodyPr/>
        <a:lstStyle/>
        <a:p>
          <a:endParaRPr lang="en-US"/>
        </a:p>
      </dgm:t>
    </dgm:pt>
    <dgm:pt modelId="{6E150A7D-B573-40CE-A440-8B9486AF2A46}">
      <dgm:prSet/>
      <dgm:spPr/>
      <dgm:t>
        <a:bodyPr/>
        <a:lstStyle/>
        <a:p>
          <a:r>
            <a:rPr lang="en-US"/>
            <a:t>Provides clear, simple choices at different price points</a:t>
          </a:r>
        </a:p>
      </dgm:t>
    </dgm:pt>
    <dgm:pt modelId="{001442EB-753B-4C63-A55E-1A2210BEEFA8}" type="parTrans" cxnId="{4FA75C65-7F3C-4534-B898-BBB3BBC74E68}">
      <dgm:prSet/>
      <dgm:spPr/>
      <dgm:t>
        <a:bodyPr/>
        <a:lstStyle/>
        <a:p>
          <a:endParaRPr lang="en-US"/>
        </a:p>
      </dgm:t>
    </dgm:pt>
    <dgm:pt modelId="{77EAFB48-1B37-4392-902C-89E08E41C3DC}" type="sibTrans" cxnId="{4FA75C65-7F3C-4534-B898-BBB3BBC74E68}">
      <dgm:prSet/>
      <dgm:spPr/>
      <dgm:t>
        <a:bodyPr/>
        <a:lstStyle/>
        <a:p>
          <a:endParaRPr lang="en-US"/>
        </a:p>
      </dgm:t>
    </dgm:pt>
    <dgm:pt modelId="{8CB57841-8A37-4EC2-BC3A-A55570A393E2}">
      <dgm:prSet/>
      <dgm:spPr/>
      <dgm:t>
        <a:bodyPr/>
        <a:lstStyle/>
        <a:p>
          <a:r>
            <a:rPr lang="en-US"/>
            <a:t>Lets older buyers pick the option that best fits their needs and budget</a:t>
          </a:r>
        </a:p>
      </dgm:t>
    </dgm:pt>
    <dgm:pt modelId="{ABAB9186-CC73-4674-A25D-6B8292D959A5}" type="parTrans" cxnId="{83F5EFA4-6C3A-4E4D-8716-B2637A6A8E9A}">
      <dgm:prSet/>
      <dgm:spPr/>
      <dgm:t>
        <a:bodyPr/>
        <a:lstStyle/>
        <a:p>
          <a:endParaRPr lang="en-US"/>
        </a:p>
      </dgm:t>
    </dgm:pt>
    <dgm:pt modelId="{1C86F7AB-024D-4604-80A2-E327053C40E5}" type="sibTrans" cxnId="{83F5EFA4-6C3A-4E4D-8716-B2637A6A8E9A}">
      <dgm:prSet/>
      <dgm:spPr/>
      <dgm:t>
        <a:bodyPr/>
        <a:lstStyle/>
        <a:p>
          <a:endParaRPr lang="en-US"/>
        </a:p>
      </dgm:t>
    </dgm:pt>
    <dgm:pt modelId="{5FA47B31-F202-490F-9DD9-7578356BE0BE}">
      <dgm:prSet/>
      <dgm:spPr/>
      <dgm:t>
        <a:bodyPr/>
        <a:lstStyle/>
        <a:p>
          <a:r>
            <a:rPr lang="en-US"/>
            <a:t>Reduces overwhelm by offering structured, easy-to-compare options</a:t>
          </a:r>
        </a:p>
      </dgm:t>
    </dgm:pt>
    <dgm:pt modelId="{1F95CF05-6AFE-4001-A79A-3444314A5EE8}" type="parTrans" cxnId="{0016391B-D55B-426B-8FE2-26820C630EAF}">
      <dgm:prSet/>
      <dgm:spPr/>
      <dgm:t>
        <a:bodyPr/>
        <a:lstStyle/>
        <a:p>
          <a:endParaRPr lang="en-US"/>
        </a:p>
      </dgm:t>
    </dgm:pt>
    <dgm:pt modelId="{0E675891-E977-4CB7-8894-F55C126B4381}" type="sibTrans" cxnId="{0016391B-D55B-426B-8FE2-26820C630EAF}">
      <dgm:prSet/>
      <dgm:spPr/>
      <dgm:t>
        <a:bodyPr/>
        <a:lstStyle/>
        <a:p>
          <a:endParaRPr lang="en-US"/>
        </a:p>
      </dgm:t>
    </dgm:pt>
    <dgm:pt modelId="{398DFC57-14FF-48F9-9C13-C5BD4FC47D9A}">
      <dgm:prSet/>
      <dgm:spPr/>
      <dgm:t>
        <a:bodyPr/>
        <a:lstStyle/>
        <a:p>
          <a:r>
            <a:rPr lang="en-US" b="1"/>
            <a:t>Psychological Pricing</a:t>
          </a:r>
          <a:endParaRPr lang="en-US"/>
        </a:p>
      </dgm:t>
    </dgm:pt>
    <dgm:pt modelId="{CEE50ED3-94A5-4429-9BEB-07E2C1F2F5D8}" type="parTrans" cxnId="{17275A58-AAB0-4D94-B64A-9BF11891A717}">
      <dgm:prSet/>
      <dgm:spPr/>
      <dgm:t>
        <a:bodyPr/>
        <a:lstStyle/>
        <a:p>
          <a:endParaRPr lang="en-US"/>
        </a:p>
      </dgm:t>
    </dgm:pt>
    <dgm:pt modelId="{1C6EA9BE-F0CE-4183-BA56-D9DD3D7D34A7}" type="sibTrans" cxnId="{17275A58-AAB0-4D94-B64A-9BF11891A717}">
      <dgm:prSet/>
      <dgm:spPr/>
      <dgm:t>
        <a:bodyPr/>
        <a:lstStyle/>
        <a:p>
          <a:endParaRPr lang="en-US"/>
        </a:p>
      </dgm:t>
    </dgm:pt>
    <dgm:pt modelId="{984B4B08-6DE7-4912-A3A8-C3FA8A2BE4BC}">
      <dgm:prSet/>
      <dgm:spPr/>
      <dgm:t>
        <a:bodyPr/>
        <a:lstStyle/>
        <a:p>
          <a:r>
            <a:rPr lang="en-US"/>
            <a:t>Makes the purchase feel more approachable (e.g., “$199” instead of “$200”)</a:t>
          </a:r>
        </a:p>
      </dgm:t>
    </dgm:pt>
    <dgm:pt modelId="{9EF22BFB-F84C-4FF0-840B-08C82F22020F}" type="parTrans" cxnId="{AB96A140-2B28-4947-982E-B09225444C0E}">
      <dgm:prSet/>
      <dgm:spPr/>
      <dgm:t>
        <a:bodyPr/>
        <a:lstStyle/>
        <a:p>
          <a:endParaRPr lang="en-US"/>
        </a:p>
      </dgm:t>
    </dgm:pt>
    <dgm:pt modelId="{0C3FDA1C-76CE-4979-BBA1-7F61B5419192}" type="sibTrans" cxnId="{AB96A140-2B28-4947-982E-B09225444C0E}">
      <dgm:prSet/>
      <dgm:spPr/>
      <dgm:t>
        <a:bodyPr/>
        <a:lstStyle/>
        <a:p>
          <a:endParaRPr lang="en-US"/>
        </a:p>
      </dgm:t>
    </dgm:pt>
    <dgm:pt modelId="{3B8B08AE-352D-4E08-B4B2-4ECDD3028768}">
      <dgm:prSet/>
      <dgm:spPr/>
      <dgm:t>
        <a:bodyPr/>
        <a:lstStyle/>
        <a:p>
          <a:r>
            <a:rPr lang="en-US"/>
            <a:t>Uses familiar pricing cues that communicate value without pressure</a:t>
          </a:r>
        </a:p>
      </dgm:t>
    </dgm:pt>
    <dgm:pt modelId="{0AB779BC-D065-4752-B0D7-4BA0AB4139C9}" type="parTrans" cxnId="{432CCC77-E87F-41F8-90C0-544AFED277F8}">
      <dgm:prSet/>
      <dgm:spPr/>
      <dgm:t>
        <a:bodyPr/>
        <a:lstStyle/>
        <a:p>
          <a:endParaRPr lang="en-US"/>
        </a:p>
      </dgm:t>
    </dgm:pt>
    <dgm:pt modelId="{A6CC9933-CB92-4EB7-986B-7162C1B109BD}" type="sibTrans" cxnId="{432CCC77-E87F-41F8-90C0-544AFED277F8}">
      <dgm:prSet/>
      <dgm:spPr/>
      <dgm:t>
        <a:bodyPr/>
        <a:lstStyle/>
        <a:p>
          <a:endParaRPr lang="en-US"/>
        </a:p>
      </dgm:t>
    </dgm:pt>
    <dgm:pt modelId="{47429D7D-5E2F-4B71-A344-F38DA025FAA0}">
      <dgm:prSet/>
      <dgm:spPr/>
      <dgm:t>
        <a:bodyPr/>
        <a:lstStyle/>
        <a:p>
          <a:r>
            <a:rPr lang="en-US"/>
            <a:t>Simple value framing (“clear calls, all-day comfort, long-lasting quality”) reinforces confidence in the purchase</a:t>
          </a:r>
        </a:p>
      </dgm:t>
    </dgm:pt>
    <dgm:pt modelId="{70CD30DE-8464-4C5D-B934-FA467C93A258}" type="parTrans" cxnId="{42D11B27-3FE9-4E6C-9951-412CACC824EE}">
      <dgm:prSet/>
      <dgm:spPr/>
      <dgm:t>
        <a:bodyPr/>
        <a:lstStyle/>
        <a:p>
          <a:endParaRPr lang="en-US"/>
        </a:p>
      </dgm:t>
    </dgm:pt>
    <dgm:pt modelId="{D9E751DD-D83A-4338-BD7B-D5017D210C8A}" type="sibTrans" cxnId="{42D11B27-3FE9-4E6C-9951-412CACC824EE}">
      <dgm:prSet/>
      <dgm:spPr/>
      <dgm:t>
        <a:bodyPr/>
        <a:lstStyle/>
        <a:p>
          <a:endParaRPr lang="en-US"/>
        </a:p>
      </dgm:t>
    </dgm:pt>
    <dgm:pt modelId="{FC6855C6-D856-4DA4-B6C6-7EC425DEE129}" type="pres">
      <dgm:prSet presAssocID="{1DEE6CDC-6AE4-410D-9FD8-93A3E7DDB49F}" presName="linear" presStyleCnt="0">
        <dgm:presLayoutVars>
          <dgm:animLvl val="lvl"/>
          <dgm:resizeHandles val="exact"/>
        </dgm:presLayoutVars>
      </dgm:prSet>
      <dgm:spPr/>
    </dgm:pt>
    <dgm:pt modelId="{ACCA14AB-5B07-4F4D-90ED-B7426EC9B831}" type="pres">
      <dgm:prSet presAssocID="{31AC8D6D-F8F4-4077-9010-CE7BFE499024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31DDCFF7-1604-4C68-BD8E-916B08B3C1F2}" type="pres">
      <dgm:prSet presAssocID="{F292493C-19D2-4067-BD3C-B292E9601B0E}" presName="spacer" presStyleCnt="0"/>
      <dgm:spPr/>
    </dgm:pt>
    <dgm:pt modelId="{5B89F109-E7A2-453E-BF1C-1642A3660345}" type="pres">
      <dgm:prSet presAssocID="{BE24627C-496C-4850-AEA4-41850EFF880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6953D603-F3A5-4FBE-B6C1-E4901CF09FBC}" type="pres">
      <dgm:prSet presAssocID="{32CF888F-0756-44DE-8818-66722554ABEA}" presName="spacer" presStyleCnt="0"/>
      <dgm:spPr/>
    </dgm:pt>
    <dgm:pt modelId="{C9BF44CD-019A-40D2-B554-1D88A41797DB}" type="pres">
      <dgm:prSet presAssocID="{6E150A7D-B573-40CE-A440-8B9486AF2A4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BB6D4095-D8E2-4733-836A-391F8BF20521}" type="pres">
      <dgm:prSet presAssocID="{77EAFB48-1B37-4392-902C-89E08E41C3DC}" presName="spacer" presStyleCnt="0"/>
      <dgm:spPr/>
    </dgm:pt>
    <dgm:pt modelId="{BE804790-A0BD-4126-A701-59A68A8C8649}" type="pres">
      <dgm:prSet presAssocID="{8CB57841-8A37-4EC2-BC3A-A55570A393E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04D7FD94-5D55-4896-8001-25D5FACA2AC8}" type="pres">
      <dgm:prSet presAssocID="{1C86F7AB-024D-4604-80A2-E327053C40E5}" presName="spacer" presStyleCnt="0"/>
      <dgm:spPr/>
    </dgm:pt>
    <dgm:pt modelId="{C9F444F3-96BF-4D7A-A686-7489CD123304}" type="pres">
      <dgm:prSet presAssocID="{5FA47B31-F202-490F-9DD9-7578356BE0BE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AB3D18B0-43CC-4D8A-BFCA-F29B55B796B7}" type="pres">
      <dgm:prSet presAssocID="{0E675891-E977-4CB7-8894-F55C126B4381}" presName="spacer" presStyleCnt="0"/>
      <dgm:spPr/>
    </dgm:pt>
    <dgm:pt modelId="{8A4FB99D-4838-4109-AD97-4A1A967EF5E6}" type="pres">
      <dgm:prSet presAssocID="{398DFC57-14FF-48F9-9C13-C5BD4FC47D9A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ED58524-C8F5-482D-82D5-13A0A9D03B8D}" type="pres">
      <dgm:prSet presAssocID="{1C6EA9BE-F0CE-4183-BA56-D9DD3D7D34A7}" presName="spacer" presStyleCnt="0"/>
      <dgm:spPr/>
    </dgm:pt>
    <dgm:pt modelId="{72126513-3B5D-4F36-B295-ED74AEEEED83}" type="pres">
      <dgm:prSet presAssocID="{984B4B08-6DE7-4912-A3A8-C3FA8A2BE4BC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83FD5671-C1AB-4C57-8842-CDDD2743335D}" type="pres">
      <dgm:prSet presAssocID="{0C3FDA1C-76CE-4979-BBA1-7F61B5419192}" presName="spacer" presStyleCnt="0"/>
      <dgm:spPr/>
    </dgm:pt>
    <dgm:pt modelId="{39F50982-45DF-4F14-AD98-42EA1A58664E}" type="pres">
      <dgm:prSet presAssocID="{3B8B08AE-352D-4E08-B4B2-4ECDD3028768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7D8E98A-8935-4A12-B367-063B554085D5}" type="pres">
      <dgm:prSet presAssocID="{A6CC9933-CB92-4EB7-986B-7162C1B109BD}" presName="spacer" presStyleCnt="0"/>
      <dgm:spPr/>
    </dgm:pt>
    <dgm:pt modelId="{F5AEDC2E-CB53-49C5-8A44-23391ACC021D}" type="pres">
      <dgm:prSet presAssocID="{47429D7D-5E2F-4B71-A344-F38DA025FAA0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55229201-3CE0-4C3C-B962-CF692BB31E97}" type="presOf" srcId="{5FA47B31-F202-490F-9DD9-7578356BE0BE}" destId="{C9F444F3-96BF-4D7A-A686-7489CD123304}" srcOrd="0" destOrd="0" presId="urn:microsoft.com/office/officeart/2005/8/layout/vList2"/>
    <dgm:cxn modelId="{64DA5E0A-ABF0-4E7F-BBA6-B24EE4AB01D6}" type="presOf" srcId="{8CB57841-8A37-4EC2-BC3A-A55570A393E2}" destId="{BE804790-A0BD-4126-A701-59A68A8C8649}" srcOrd="0" destOrd="0" presId="urn:microsoft.com/office/officeart/2005/8/layout/vList2"/>
    <dgm:cxn modelId="{0016391B-D55B-426B-8FE2-26820C630EAF}" srcId="{1DEE6CDC-6AE4-410D-9FD8-93A3E7DDB49F}" destId="{5FA47B31-F202-490F-9DD9-7578356BE0BE}" srcOrd="4" destOrd="0" parTransId="{1F95CF05-6AFE-4001-A79A-3444314A5EE8}" sibTransId="{0E675891-E977-4CB7-8894-F55C126B4381}"/>
    <dgm:cxn modelId="{42D11B27-3FE9-4E6C-9951-412CACC824EE}" srcId="{1DEE6CDC-6AE4-410D-9FD8-93A3E7DDB49F}" destId="{47429D7D-5E2F-4B71-A344-F38DA025FAA0}" srcOrd="8" destOrd="0" parTransId="{70CD30DE-8464-4C5D-B934-FA467C93A258}" sibTransId="{D9E751DD-D83A-4338-BD7B-D5017D210C8A}"/>
    <dgm:cxn modelId="{AB96A140-2B28-4947-982E-B09225444C0E}" srcId="{1DEE6CDC-6AE4-410D-9FD8-93A3E7DDB49F}" destId="{984B4B08-6DE7-4912-A3A8-C3FA8A2BE4BC}" srcOrd="6" destOrd="0" parTransId="{9EF22BFB-F84C-4FF0-840B-08C82F22020F}" sibTransId="{0C3FDA1C-76CE-4979-BBA1-7F61B5419192}"/>
    <dgm:cxn modelId="{4FA75C65-7F3C-4534-B898-BBB3BBC74E68}" srcId="{1DEE6CDC-6AE4-410D-9FD8-93A3E7DDB49F}" destId="{6E150A7D-B573-40CE-A440-8B9486AF2A46}" srcOrd="2" destOrd="0" parTransId="{001442EB-753B-4C63-A55E-1A2210BEEFA8}" sibTransId="{77EAFB48-1B37-4392-902C-89E08E41C3DC}"/>
    <dgm:cxn modelId="{432CCC77-E87F-41F8-90C0-544AFED277F8}" srcId="{1DEE6CDC-6AE4-410D-9FD8-93A3E7DDB49F}" destId="{3B8B08AE-352D-4E08-B4B2-4ECDD3028768}" srcOrd="7" destOrd="0" parTransId="{0AB779BC-D065-4752-B0D7-4BA0AB4139C9}" sibTransId="{A6CC9933-CB92-4EB7-986B-7162C1B109BD}"/>
    <dgm:cxn modelId="{17275A58-AAB0-4D94-B64A-9BF11891A717}" srcId="{1DEE6CDC-6AE4-410D-9FD8-93A3E7DDB49F}" destId="{398DFC57-14FF-48F9-9C13-C5BD4FC47D9A}" srcOrd="5" destOrd="0" parTransId="{CEE50ED3-94A5-4429-9BEB-07E2C1F2F5D8}" sibTransId="{1C6EA9BE-F0CE-4183-BA56-D9DD3D7D34A7}"/>
    <dgm:cxn modelId="{249A3687-62FE-49BA-ABDA-0D5B9A223BBD}" type="presOf" srcId="{6E150A7D-B573-40CE-A440-8B9486AF2A46}" destId="{C9BF44CD-019A-40D2-B554-1D88A41797DB}" srcOrd="0" destOrd="0" presId="urn:microsoft.com/office/officeart/2005/8/layout/vList2"/>
    <dgm:cxn modelId="{C2C9498B-EB46-4B60-BA76-5003B5AB1DD2}" srcId="{1DEE6CDC-6AE4-410D-9FD8-93A3E7DDB49F}" destId="{BE24627C-496C-4850-AEA4-41850EFF880D}" srcOrd="1" destOrd="0" parTransId="{3DE971D6-530D-4FE7-856F-5616C2A509A5}" sibTransId="{32CF888F-0756-44DE-8818-66722554ABEA}"/>
    <dgm:cxn modelId="{066A44A3-5AF9-4302-949A-F63114575F97}" type="presOf" srcId="{31AC8D6D-F8F4-4077-9010-CE7BFE499024}" destId="{ACCA14AB-5B07-4F4D-90ED-B7426EC9B831}" srcOrd="0" destOrd="0" presId="urn:microsoft.com/office/officeart/2005/8/layout/vList2"/>
    <dgm:cxn modelId="{83F5EFA4-6C3A-4E4D-8716-B2637A6A8E9A}" srcId="{1DEE6CDC-6AE4-410D-9FD8-93A3E7DDB49F}" destId="{8CB57841-8A37-4EC2-BC3A-A55570A393E2}" srcOrd="3" destOrd="0" parTransId="{ABAB9186-CC73-4674-A25D-6B8292D959A5}" sibTransId="{1C86F7AB-024D-4604-80A2-E327053C40E5}"/>
    <dgm:cxn modelId="{CA7820B0-A710-4305-884F-95395B27D0C3}" srcId="{1DEE6CDC-6AE4-410D-9FD8-93A3E7DDB49F}" destId="{31AC8D6D-F8F4-4077-9010-CE7BFE499024}" srcOrd="0" destOrd="0" parTransId="{579D722A-6935-4722-B1F8-482C20EF4AEB}" sibTransId="{F292493C-19D2-4067-BD3C-B292E9601B0E}"/>
    <dgm:cxn modelId="{6DB767B1-2CDC-4F0F-B831-ED97FEF6FF4A}" type="presOf" srcId="{398DFC57-14FF-48F9-9C13-C5BD4FC47D9A}" destId="{8A4FB99D-4838-4109-AD97-4A1A967EF5E6}" srcOrd="0" destOrd="0" presId="urn:microsoft.com/office/officeart/2005/8/layout/vList2"/>
    <dgm:cxn modelId="{039466B8-A25E-4624-ACF5-82AE371F83D1}" type="presOf" srcId="{47429D7D-5E2F-4B71-A344-F38DA025FAA0}" destId="{F5AEDC2E-CB53-49C5-8A44-23391ACC021D}" srcOrd="0" destOrd="0" presId="urn:microsoft.com/office/officeart/2005/8/layout/vList2"/>
    <dgm:cxn modelId="{9C71D0BE-C042-4387-88BB-7C475F66E827}" type="presOf" srcId="{3B8B08AE-352D-4E08-B4B2-4ECDD3028768}" destId="{39F50982-45DF-4F14-AD98-42EA1A58664E}" srcOrd="0" destOrd="0" presId="urn:microsoft.com/office/officeart/2005/8/layout/vList2"/>
    <dgm:cxn modelId="{E62F4CD3-69D1-45C7-B465-AEFF5458667B}" type="presOf" srcId="{984B4B08-6DE7-4912-A3A8-C3FA8A2BE4BC}" destId="{72126513-3B5D-4F36-B295-ED74AEEEED83}" srcOrd="0" destOrd="0" presId="urn:microsoft.com/office/officeart/2005/8/layout/vList2"/>
    <dgm:cxn modelId="{51B3A4DD-6CB1-4834-BF81-6EE892398797}" type="presOf" srcId="{BE24627C-496C-4850-AEA4-41850EFF880D}" destId="{5B89F109-E7A2-453E-BF1C-1642A3660345}" srcOrd="0" destOrd="0" presId="urn:microsoft.com/office/officeart/2005/8/layout/vList2"/>
    <dgm:cxn modelId="{237156E9-9936-4797-96FF-3D679FAB1DA6}" type="presOf" srcId="{1DEE6CDC-6AE4-410D-9FD8-93A3E7DDB49F}" destId="{FC6855C6-D856-4DA4-B6C6-7EC425DEE129}" srcOrd="0" destOrd="0" presId="urn:microsoft.com/office/officeart/2005/8/layout/vList2"/>
    <dgm:cxn modelId="{6DE424F0-57A9-47B5-B2CF-B871A4750A10}" type="presParOf" srcId="{FC6855C6-D856-4DA4-B6C6-7EC425DEE129}" destId="{ACCA14AB-5B07-4F4D-90ED-B7426EC9B831}" srcOrd="0" destOrd="0" presId="urn:microsoft.com/office/officeart/2005/8/layout/vList2"/>
    <dgm:cxn modelId="{9B7F2588-B890-45C6-A3A8-066CA74345BE}" type="presParOf" srcId="{FC6855C6-D856-4DA4-B6C6-7EC425DEE129}" destId="{31DDCFF7-1604-4C68-BD8E-916B08B3C1F2}" srcOrd="1" destOrd="0" presId="urn:microsoft.com/office/officeart/2005/8/layout/vList2"/>
    <dgm:cxn modelId="{D35D9674-AED9-43C8-9C4A-3096D5289E79}" type="presParOf" srcId="{FC6855C6-D856-4DA4-B6C6-7EC425DEE129}" destId="{5B89F109-E7A2-453E-BF1C-1642A3660345}" srcOrd="2" destOrd="0" presId="urn:microsoft.com/office/officeart/2005/8/layout/vList2"/>
    <dgm:cxn modelId="{831F3061-FB54-4CA3-9953-19B755AEB7DF}" type="presParOf" srcId="{FC6855C6-D856-4DA4-B6C6-7EC425DEE129}" destId="{6953D603-F3A5-4FBE-B6C1-E4901CF09FBC}" srcOrd="3" destOrd="0" presId="urn:microsoft.com/office/officeart/2005/8/layout/vList2"/>
    <dgm:cxn modelId="{DC5F50B5-5B31-473B-8A51-ECA297588B97}" type="presParOf" srcId="{FC6855C6-D856-4DA4-B6C6-7EC425DEE129}" destId="{C9BF44CD-019A-40D2-B554-1D88A41797DB}" srcOrd="4" destOrd="0" presId="urn:microsoft.com/office/officeart/2005/8/layout/vList2"/>
    <dgm:cxn modelId="{FE3281BB-CBFC-4EB0-987E-3600B940303B}" type="presParOf" srcId="{FC6855C6-D856-4DA4-B6C6-7EC425DEE129}" destId="{BB6D4095-D8E2-4733-836A-391F8BF20521}" srcOrd="5" destOrd="0" presId="urn:microsoft.com/office/officeart/2005/8/layout/vList2"/>
    <dgm:cxn modelId="{C23BF918-B905-4F5F-A45F-C44CBFC4B66D}" type="presParOf" srcId="{FC6855C6-D856-4DA4-B6C6-7EC425DEE129}" destId="{BE804790-A0BD-4126-A701-59A68A8C8649}" srcOrd="6" destOrd="0" presId="urn:microsoft.com/office/officeart/2005/8/layout/vList2"/>
    <dgm:cxn modelId="{0ADA1123-FDEA-49C4-92F6-9D554CC287F0}" type="presParOf" srcId="{FC6855C6-D856-4DA4-B6C6-7EC425DEE129}" destId="{04D7FD94-5D55-4896-8001-25D5FACA2AC8}" srcOrd="7" destOrd="0" presId="urn:microsoft.com/office/officeart/2005/8/layout/vList2"/>
    <dgm:cxn modelId="{242F6468-069B-46AF-857E-D1537ED17DCA}" type="presParOf" srcId="{FC6855C6-D856-4DA4-B6C6-7EC425DEE129}" destId="{C9F444F3-96BF-4D7A-A686-7489CD123304}" srcOrd="8" destOrd="0" presId="urn:microsoft.com/office/officeart/2005/8/layout/vList2"/>
    <dgm:cxn modelId="{530A8579-4D8B-4089-8426-BE31670DBE33}" type="presParOf" srcId="{FC6855C6-D856-4DA4-B6C6-7EC425DEE129}" destId="{AB3D18B0-43CC-4D8A-BFCA-F29B55B796B7}" srcOrd="9" destOrd="0" presId="urn:microsoft.com/office/officeart/2005/8/layout/vList2"/>
    <dgm:cxn modelId="{5BF823BA-1592-48C1-A35F-1D27293C1572}" type="presParOf" srcId="{FC6855C6-D856-4DA4-B6C6-7EC425DEE129}" destId="{8A4FB99D-4838-4109-AD97-4A1A967EF5E6}" srcOrd="10" destOrd="0" presId="urn:microsoft.com/office/officeart/2005/8/layout/vList2"/>
    <dgm:cxn modelId="{25FDDBA8-B38C-4541-9623-22B3D142CE6B}" type="presParOf" srcId="{FC6855C6-D856-4DA4-B6C6-7EC425DEE129}" destId="{9ED58524-C8F5-482D-82D5-13A0A9D03B8D}" srcOrd="11" destOrd="0" presId="urn:microsoft.com/office/officeart/2005/8/layout/vList2"/>
    <dgm:cxn modelId="{5747C2C0-8D15-4922-A6D8-95DF5E24054B}" type="presParOf" srcId="{FC6855C6-D856-4DA4-B6C6-7EC425DEE129}" destId="{72126513-3B5D-4F36-B295-ED74AEEEED83}" srcOrd="12" destOrd="0" presId="urn:microsoft.com/office/officeart/2005/8/layout/vList2"/>
    <dgm:cxn modelId="{224AF7F2-19AF-4649-A7FE-9FC4CA023952}" type="presParOf" srcId="{FC6855C6-D856-4DA4-B6C6-7EC425DEE129}" destId="{83FD5671-C1AB-4C57-8842-CDDD2743335D}" srcOrd="13" destOrd="0" presId="urn:microsoft.com/office/officeart/2005/8/layout/vList2"/>
    <dgm:cxn modelId="{756FBB90-3CFF-4A61-BFAE-ABF928C84DEE}" type="presParOf" srcId="{FC6855C6-D856-4DA4-B6C6-7EC425DEE129}" destId="{39F50982-45DF-4F14-AD98-42EA1A58664E}" srcOrd="14" destOrd="0" presId="urn:microsoft.com/office/officeart/2005/8/layout/vList2"/>
    <dgm:cxn modelId="{46E90759-9BB5-486F-8086-B6B32C157723}" type="presParOf" srcId="{FC6855C6-D856-4DA4-B6C6-7EC425DEE129}" destId="{E7D8E98A-8935-4A12-B367-063B554085D5}" srcOrd="15" destOrd="0" presId="urn:microsoft.com/office/officeart/2005/8/layout/vList2"/>
    <dgm:cxn modelId="{F2114889-46C6-4FF0-A8FC-8FF0380F3A8D}" type="presParOf" srcId="{FC6855C6-D856-4DA4-B6C6-7EC425DEE129}" destId="{F5AEDC2E-CB53-49C5-8A44-23391ACC021D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3E89A6E-0B72-4018-85B9-09BF411E819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B88E998-7791-4DA2-9FAE-5007C5E08D94}">
      <dgm:prSet/>
      <dgm:spPr/>
      <dgm:t>
        <a:bodyPr/>
        <a:lstStyle/>
        <a:p>
          <a:pPr rtl="0"/>
          <a:r>
            <a:rPr lang="en-US" b="1" dirty="0"/>
            <a:t>Price </a:t>
          </a:r>
          <a:r>
            <a:rPr lang="en-US" b="1" dirty="0">
              <a:latin typeface="Aptos Display" panose="020F0302020204030204"/>
            </a:rPr>
            <a:t>and Product Sensitivity</a:t>
          </a:r>
          <a:r>
            <a:rPr lang="en-US" b="1" dirty="0"/>
            <a:t> of Adults Ages 55–85</a:t>
          </a:r>
          <a:endParaRPr lang="en-US" dirty="0"/>
        </a:p>
      </dgm:t>
    </dgm:pt>
    <dgm:pt modelId="{69FEFD29-3BDA-4239-9666-60BB561ECB1B}" type="parTrans" cxnId="{219C499E-AC17-4273-BDA4-A77AFBDB11C2}">
      <dgm:prSet/>
      <dgm:spPr/>
      <dgm:t>
        <a:bodyPr/>
        <a:lstStyle/>
        <a:p>
          <a:endParaRPr lang="en-US"/>
        </a:p>
      </dgm:t>
    </dgm:pt>
    <dgm:pt modelId="{DCD9C73D-813A-4189-AD10-1409A097A496}" type="sibTrans" cxnId="{219C499E-AC17-4273-BDA4-A77AFBDB11C2}">
      <dgm:prSet/>
      <dgm:spPr/>
      <dgm:t>
        <a:bodyPr/>
        <a:lstStyle/>
        <a:p>
          <a:endParaRPr lang="en-US"/>
        </a:p>
      </dgm:t>
    </dgm:pt>
    <dgm:pt modelId="{D86F7C99-F3B7-4A6E-B5CA-E01A4AD2BDCD}">
      <dgm:prSet/>
      <dgm:spPr/>
      <dgm:t>
        <a:bodyPr/>
        <a:lstStyle/>
        <a:p>
          <a:r>
            <a:rPr lang="en-US" b="1" dirty="0"/>
            <a:t>Moderate Price Sensitivity:</a:t>
          </a:r>
          <a:r>
            <a:rPr lang="en-US" dirty="0"/>
            <a:t> Many are on fixed or carefully managed incomes, leading to cautious decision-making.</a:t>
          </a:r>
        </a:p>
      </dgm:t>
    </dgm:pt>
    <dgm:pt modelId="{BA27CE80-E2AE-41E7-B98F-7D9E44014BDA}" type="parTrans" cxnId="{E6A6A429-32AE-442F-80B9-F4040EF2A330}">
      <dgm:prSet/>
      <dgm:spPr/>
      <dgm:t>
        <a:bodyPr/>
        <a:lstStyle/>
        <a:p>
          <a:endParaRPr lang="en-US"/>
        </a:p>
      </dgm:t>
    </dgm:pt>
    <dgm:pt modelId="{BE67195F-83DE-4FD4-85E9-890C54F96148}" type="sibTrans" cxnId="{E6A6A429-32AE-442F-80B9-F4040EF2A330}">
      <dgm:prSet/>
      <dgm:spPr/>
      <dgm:t>
        <a:bodyPr/>
        <a:lstStyle/>
        <a:p>
          <a:endParaRPr lang="en-US"/>
        </a:p>
      </dgm:t>
    </dgm:pt>
    <dgm:pt modelId="{1FBF16E1-F1F8-4A14-936C-9AF14D2174DD}">
      <dgm:prSet/>
      <dgm:spPr/>
      <dgm:t>
        <a:bodyPr/>
        <a:lstStyle/>
        <a:p>
          <a:r>
            <a:rPr lang="en-US" b="1" dirty="0"/>
            <a:t>Careful With New Tech:</a:t>
          </a:r>
          <a:r>
            <a:rPr lang="en-US" dirty="0"/>
            <a:t> They evaluate unfamiliar technology more slowly and look for reassurance before buying.</a:t>
          </a:r>
        </a:p>
      </dgm:t>
    </dgm:pt>
    <dgm:pt modelId="{F6F28466-7139-4403-AECB-24AB341EAD1B}" type="parTrans" cxnId="{17F17CA6-8ABA-4ABC-9333-1696B357504B}">
      <dgm:prSet/>
      <dgm:spPr/>
      <dgm:t>
        <a:bodyPr/>
        <a:lstStyle/>
        <a:p>
          <a:endParaRPr lang="en-US"/>
        </a:p>
      </dgm:t>
    </dgm:pt>
    <dgm:pt modelId="{02314CEA-8512-48E9-BFDB-F783E28E5FEC}" type="sibTrans" cxnId="{17F17CA6-8ABA-4ABC-9333-1696B357504B}">
      <dgm:prSet/>
      <dgm:spPr/>
      <dgm:t>
        <a:bodyPr/>
        <a:lstStyle/>
        <a:p>
          <a:endParaRPr lang="en-US"/>
        </a:p>
      </dgm:t>
    </dgm:pt>
    <dgm:pt modelId="{6B3157A5-FF1C-4FE5-8C69-78D48C61488C}">
      <dgm:prSet/>
      <dgm:spPr/>
      <dgm:t>
        <a:bodyPr/>
        <a:lstStyle/>
        <a:p>
          <a:r>
            <a:rPr lang="en-US" b="1" dirty="0"/>
            <a:t>Willing to Pay More for Meaningful Benefits:</a:t>
          </a:r>
          <a:r>
            <a:rPr lang="en-US" dirty="0"/>
            <a:t> If a product improves daily life or strengthens connection with loved ones, higher prices feel justified.</a:t>
          </a:r>
        </a:p>
      </dgm:t>
    </dgm:pt>
    <dgm:pt modelId="{7744AD84-721F-4454-8353-AAF5981E1A68}" type="parTrans" cxnId="{32BAE3EE-2609-43D5-9627-A788454AFE78}">
      <dgm:prSet/>
      <dgm:spPr/>
      <dgm:t>
        <a:bodyPr/>
        <a:lstStyle/>
        <a:p>
          <a:endParaRPr lang="en-US"/>
        </a:p>
      </dgm:t>
    </dgm:pt>
    <dgm:pt modelId="{39782F2C-DD69-467A-86A4-49DAFDB993C2}" type="sibTrans" cxnId="{32BAE3EE-2609-43D5-9627-A788454AFE78}">
      <dgm:prSet/>
      <dgm:spPr/>
      <dgm:t>
        <a:bodyPr/>
        <a:lstStyle/>
        <a:p>
          <a:endParaRPr lang="en-US"/>
        </a:p>
      </dgm:t>
    </dgm:pt>
    <dgm:pt modelId="{D2C0AB99-9CAC-40CC-9823-DA4D473A928C}">
      <dgm:prSet/>
      <dgm:spPr/>
      <dgm:t>
        <a:bodyPr/>
        <a:lstStyle/>
        <a:p>
          <a:r>
            <a:rPr lang="en-US" b="1" dirty="0"/>
            <a:t>Trust Matters:</a:t>
          </a:r>
          <a:r>
            <a:rPr lang="en-US" dirty="0"/>
            <a:t> Well-known, reliable brands reduce perceived risk and make the price feel safer and more reasonable.</a:t>
          </a:r>
        </a:p>
      </dgm:t>
    </dgm:pt>
    <dgm:pt modelId="{0E533956-CE35-40CD-8A0C-E33F9CBB4081}" type="parTrans" cxnId="{96585FFD-887A-4F9F-9D91-97A1425A0EFF}">
      <dgm:prSet/>
      <dgm:spPr/>
      <dgm:t>
        <a:bodyPr/>
        <a:lstStyle/>
        <a:p>
          <a:endParaRPr lang="en-US"/>
        </a:p>
      </dgm:t>
    </dgm:pt>
    <dgm:pt modelId="{DAC90D02-08FA-4942-AD76-C264C9F39C50}" type="sibTrans" cxnId="{96585FFD-887A-4F9F-9D91-97A1425A0EFF}">
      <dgm:prSet/>
      <dgm:spPr/>
      <dgm:t>
        <a:bodyPr/>
        <a:lstStyle/>
        <a:p>
          <a:endParaRPr lang="en-US"/>
        </a:p>
      </dgm:t>
    </dgm:pt>
    <dgm:pt modelId="{A0584665-E823-428D-835F-A4FBDCB3931D}">
      <dgm:prSet/>
      <dgm:spPr/>
      <dgm:t>
        <a:bodyPr/>
        <a:lstStyle/>
        <a:p>
          <a:r>
            <a:rPr lang="en-US" b="1" dirty="0"/>
            <a:t>Lower Sensitivity With Clear Value:</a:t>
          </a:r>
          <a:r>
            <a:rPr lang="en-US" dirty="0"/>
            <a:t> Simplicity, comfort, and long-term durability increase confidence in the investment.</a:t>
          </a:r>
        </a:p>
      </dgm:t>
    </dgm:pt>
    <dgm:pt modelId="{BB3574E7-D4A5-42B2-88E9-420AEBE29261}" type="parTrans" cxnId="{864F3558-5D49-47DF-B6A7-FCD8E03A1AD1}">
      <dgm:prSet/>
      <dgm:spPr/>
      <dgm:t>
        <a:bodyPr/>
        <a:lstStyle/>
        <a:p>
          <a:endParaRPr lang="en-US"/>
        </a:p>
      </dgm:t>
    </dgm:pt>
    <dgm:pt modelId="{60338071-7A6B-4364-82F2-5F2E5E1073FE}" type="sibTrans" cxnId="{864F3558-5D49-47DF-B6A7-FCD8E03A1AD1}">
      <dgm:prSet/>
      <dgm:spPr/>
      <dgm:t>
        <a:bodyPr/>
        <a:lstStyle/>
        <a:p>
          <a:endParaRPr lang="en-US"/>
        </a:p>
      </dgm:t>
    </dgm:pt>
    <dgm:pt modelId="{5B40982B-B63E-4C3F-8462-9D8EB2EC2493}">
      <dgm:prSet/>
      <dgm:spPr/>
      <dgm:t>
        <a:bodyPr/>
        <a:lstStyle/>
        <a:p>
          <a:r>
            <a:rPr lang="en-US" b="1" dirty="0"/>
            <a:t>Value Messaging Works Best:</a:t>
          </a:r>
          <a:r>
            <a:rPr lang="en-US" dirty="0"/>
            <a:t> Highlighting usefulness and longevity is more effective than discount-heavy promotions.</a:t>
          </a:r>
        </a:p>
      </dgm:t>
    </dgm:pt>
    <dgm:pt modelId="{4A085C8D-542A-484C-8822-B804F5EA3C89}" type="parTrans" cxnId="{33805D38-64A9-4BEB-9393-FEEB62C5AFA5}">
      <dgm:prSet/>
      <dgm:spPr/>
      <dgm:t>
        <a:bodyPr/>
        <a:lstStyle/>
        <a:p>
          <a:endParaRPr lang="en-US"/>
        </a:p>
      </dgm:t>
    </dgm:pt>
    <dgm:pt modelId="{A679BA70-7D8E-45E7-B239-EBFFF0EF939D}" type="sibTrans" cxnId="{33805D38-64A9-4BEB-9393-FEEB62C5AFA5}">
      <dgm:prSet/>
      <dgm:spPr/>
      <dgm:t>
        <a:bodyPr/>
        <a:lstStyle/>
        <a:p>
          <a:endParaRPr lang="en-US"/>
        </a:p>
      </dgm:t>
    </dgm:pt>
    <dgm:pt modelId="{3FAC6793-07B9-4952-8298-C174BE2332CB}" type="pres">
      <dgm:prSet presAssocID="{83E89A6E-0B72-4018-85B9-09BF411E8190}" presName="diagram" presStyleCnt="0">
        <dgm:presLayoutVars>
          <dgm:dir/>
          <dgm:resizeHandles val="exact"/>
        </dgm:presLayoutVars>
      </dgm:prSet>
      <dgm:spPr/>
    </dgm:pt>
    <dgm:pt modelId="{B432964D-AF8A-405C-AC42-EF612BB63250}" type="pres">
      <dgm:prSet presAssocID="{BB88E998-7791-4DA2-9FAE-5007C5E08D94}" presName="node" presStyleLbl="node1" presStyleIdx="0" presStyleCnt="7">
        <dgm:presLayoutVars>
          <dgm:bulletEnabled val="1"/>
        </dgm:presLayoutVars>
      </dgm:prSet>
      <dgm:spPr/>
    </dgm:pt>
    <dgm:pt modelId="{52DB1562-27AF-4C1F-9C47-43254EA6E352}" type="pres">
      <dgm:prSet presAssocID="{DCD9C73D-813A-4189-AD10-1409A097A496}" presName="sibTrans" presStyleCnt="0"/>
      <dgm:spPr/>
    </dgm:pt>
    <dgm:pt modelId="{94ADD56D-24EF-468E-BF65-2A6072D59E80}" type="pres">
      <dgm:prSet presAssocID="{D86F7C99-F3B7-4A6E-B5CA-E01A4AD2BDCD}" presName="node" presStyleLbl="node1" presStyleIdx="1" presStyleCnt="7">
        <dgm:presLayoutVars>
          <dgm:bulletEnabled val="1"/>
        </dgm:presLayoutVars>
      </dgm:prSet>
      <dgm:spPr/>
    </dgm:pt>
    <dgm:pt modelId="{F0BF5FCE-484A-4B82-9148-B9FAC0555994}" type="pres">
      <dgm:prSet presAssocID="{BE67195F-83DE-4FD4-85E9-890C54F96148}" presName="sibTrans" presStyleCnt="0"/>
      <dgm:spPr/>
    </dgm:pt>
    <dgm:pt modelId="{BA89A485-B669-4930-BE8E-F1685798584A}" type="pres">
      <dgm:prSet presAssocID="{1FBF16E1-F1F8-4A14-936C-9AF14D2174DD}" presName="node" presStyleLbl="node1" presStyleIdx="2" presStyleCnt="7">
        <dgm:presLayoutVars>
          <dgm:bulletEnabled val="1"/>
        </dgm:presLayoutVars>
      </dgm:prSet>
      <dgm:spPr/>
    </dgm:pt>
    <dgm:pt modelId="{BA919AE4-3759-4832-B3F6-9008199781A2}" type="pres">
      <dgm:prSet presAssocID="{02314CEA-8512-48E9-BFDB-F783E28E5FEC}" presName="sibTrans" presStyleCnt="0"/>
      <dgm:spPr/>
    </dgm:pt>
    <dgm:pt modelId="{22D3595A-02D9-4824-A5FC-4F04D8AF659F}" type="pres">
      <dgm:prSet presAssocID="{6B3157A5-FF1C-4FE5-8C69-78D48C61488C}" presName="node" presStyleLbl="node1" presStyleIdx="3" presStyleCnt="7">
        <dgm:presLayoutVars>
          <dgm:bulletEnabled val="1"/>
        </dgm:presLayoutVars>
      </dgm:prSet>
      <dgm:spPr/>
    </dgm:pt>
    <dgm:pt modelId="{604A72CF-E622-4B7A-A784-D1EAA1AABFCC}" type="pres">
      <dgm:prSet presAssocID="{39782F2C-DD69-467A-86A4-49DAFDB993C2}" presName="sibTrans" presStyleCnt="0"/>
      <dgm:spPr/>
    </dgm:pt>
    <dgm:pt modelId="{2C3D4B9C-527B-4AD3-8102-30A98D39EE44}" type="pres">
      <dgm:prSet presAssocID="{D2C0AB99-9CAC-40CC-9823-DA4D473A928C}" presName="node" presStyleLbl="node1" presStyleIdx="4" presStyleCnt="7">
        <dgm:presLayoutVars>
          <dgm:bulletEnabled val="1"/>
        </dgm:presLayoutVars>
      </dgm:prSet>
      <dgm:spPr/>
    </dgm:pt>
    <dgm:pt modelId="{26E20E8F-F236-4C8D-9B91-24755D9C6C94}" type="pres">
      <dgm:prSet presAssocID="{DAC90D02-08FA-4942-AD76-C264C9F39C50}" presName="sibTrans" presStyleCnt="0"/>
      <dgm:spPr/>
    </dgm:pt>
    <dgm:pt modelId="{17952AF9-58B5-4A4D-83A0-1EF7C4D0C56D}" type="pres">
      <dgm:prSet presAssocID="{A0584665-E823-428D-835F-A4FBDCB3931D}" presName="node" presStyleLbl="node1" presStyleIdx="5" presStyleCnt="7">
        <dgm:presLayoutVars>
          <dgm:bulletEnabled val="1"/>
        </dgm:presLayoutVars>
      </dgm:prSet>
      <dgm:spPr/>
    </dgm:pt>
    <dgm:pt modelId="{9ABF7295-1CE2-4460-8A74-EB14433ED4B8}" type="pres">
      <dgm:prSet presAssocID="{60338071-7A6B-4364-82F2-5F2E5E1073FE}" presName="sibTrans" presStyleCnt="0"/>
      <dgm:spPr/>
    </dgm:pt>
    <dgm:pt modelId="{C7E49F5C-8EC4-4AEA-999A-1F62DC38E954}" type="pres">
      <dgm:prSet presAssocID="{5B40982B-B63E-4C3F-8462-9D8EB2EC2493}" presName="node" presStyleLbl="node1" presStyleIdx="6" presStyleCnt="7">
        <dgm:presLayoutVars>
          <dgm:bulletEnabled val="1"/>
        </dgm:presLayoutVars>
      </dgm:prSet>
      <dgm:spPr/>
    </dgm:pt>
  </dgm:ptLst>
  <dgm:cxnLst>
    <dgm:cxn modelId="{7185AB24-B963-4776-9A70-BBFF8E1C6FED}" type="presOf" srcId="{D2C0AB99-9CAC-40CC-9823-DA4D473A928C}" destId="{2C3D4B9C-527B-4AD3-8102-30A98D39EE44}" srcOrd="0" destOrd="0" presId="urn:microsoft.com/office/officeart/2005/8/layout/default"/>
    <dgm:cxn modelId="{E6A6A429-32AE-442F-80B9-F4040EF2A330}" srcId="{83E89A6E-0B72-4018-85B9-09BF411E8190}" destId="{D86F7C99-F3B7-4A6E-B5CA-E01A4AD2BDCD}" srcOrd="1" destOrd="0" parTransId="{BA27CE80-E2AE-41E7-B98F-7D9E44014BDA}" sibTransId="{BE67195F-83DE-4FD4-85E9-890C54F96148}"/>
    <dgm:cxn modelId="{33805D38-64A9-4BEB-9393-FEEB62C5AFA5}" srcId="{83E89A6E-0B72-4018-85B9-09BF411E8190}" destId="{5B40982B-B63E-4C3F-8462-9D8EB2EC2493}" srcOrd="6" destOrd="0" parTransId="{4A085C8D-542A-484C-8822-B804F5EA3C89}" sibTransId="{A679BA70-7D8E-45E7-B239-EBFFF0EF939D}"/>
    <dgm:cxn modelId="{1833B362-E714-4820-AF80-BAB3E21DE530}" type="presOf" srcId="{83E89A6E-0B72-4018-85B9-09BF411E8190}" destId="{3FAC6793-07B9-4952-8298-C174BE2332CB}" srcOrd="0" destOrd="0" presId="urn:microsoft.com/office/officeart/2005/8/layout/default"/>
    <dgm:cxn modelId="{1F7D6A50-1D26-40D6-A4A2-02E7AA2033D9}" type="presOf" srcId="{A0584665-E823-428D-835F-A4FBDCB3931D}" destId="{17952AF9-58B5-4A4D-83A0-1EF7C4D0C56D}" srcOrd="0" destOrd="0" presId="urn:microsoft.com/office/officeart/2005/8/layout/default"/>
    <dgm:cxn modelId="{D7ED5E52-90D0-4513-8E0F-BD4F9059A1A1}" type="presOf" srcId="{5B40982B-B63E-4C3F-8462-9D8EB2EC2493}" destId="{C7E49F5C-8EC4-4AEA-999A-1F62DC38E954}" srcOrd="0" destOrd="0" presId="urn:microsoft.com/office/officeart/2005/8/layout/default"/>
    <dgm:cxn modelId="{864F3558-5D49-47DF-B6A7-FCD8E03A1AD1}" srcId="{83E89A6E-0B72-4018-85B9-09BF411E8190}" destId="{A0584665-E823-428D-835F-A4FBDCB3931D}" srcOrd="5" destOrd="0" parTransId="{BB3574E7-D4A5-42B2-88E9-420AEBE29261}" sibTransId="{60338071-7A6B-4364-82F2-5F2E5E1073FE}"/>
    <dgm:cxn modelId="{5363078C-ECF2-49A9-BFEA-859CDF7393FD}" type="presOf" srcId="{BB88E998-7791-4DA2-9FAE-5007C5E08D94}" destId="{B432964D-AF8A-405C-AC42-EF612BB63250}" srcOrd="0" destOrd="0" presId="urn:microsoft.com/office/officeart/2005/8/layout/default"/>
    <dgm:cxn modelId="{219C499E-AC17-4273-BDA4-A77AFBDB11C2}" srcId="{83E89A6E-0B72-4018-85B9-09BF411E8190}" destId="{BB88E998-7791-4DA2-9FAE-5007C5E08D94}" srcOrd="0" destOrd="0" parTransId="{69FEFD29-3BDA-4239-9666-60BB561ECB1B}" sibTransId="{DCD9C73D-813A-4189-AD10-1409A097A496}"/>
    <dgm:cxn modelId="{17F17CA6-8ABA-4ABC-9333-1696B357504B}" srcId="{83E89A6E-0B72-4018-85B9-09BF411E8190}" destId="{1FBF16E1-F1F8-4A14-936C-9AF14D2174DD}" srcOrd="2" destOrd="0" parTransId="{F6F28466-7139-4403-AECB-24AB341EAD1B}" sibTransId="{02314CEA-8512-48E9-BFDB-F783E28E5FEC}"/>
    <dgm:cxn modelId="{BFEA73E0-9437-48E8-9751-2C5C53670114}" type="presOf" srcId="{6B3157A5-FF1C-4FE5-8C69-78D48C61488C}" destId="{22D3595A-02D9-4824-A5FC-4F04D8AF659F}" srcOrd="0" destOrd="0" presId="urn:microsoft.com/office/officeart/2005/8/layout/default"/>
    <dgm:cxn modelId="{073180EB-CBC6-4AC3-834C-E2DEF8903766}" type="presOf" srcId="{1FBF16E1-F1F8-4A14-936C-9AF14D2174DD}" destId="{BA89A485-B669-4930-BE8E-F1685798584A}" srcOrd="0" destOrd="0" presId="urn:microsoft.com/office/officeart/2005/8/layout/default"/>
    <dgm:cxn modelId="{32BAE3EE-2609-43D5-9627-A788454AFE78}" srcId="{83E89A6E-0B72-4018-85B9-09BF411E8190}" destId="{6B3157A5-FF1C-4FE5-8C69-78D48C61488C}" srcOrd="3" destOrd="0" parTransId="{7744AD84-721F-4454-8353-AAF5981E1A68}" sibTransId="{39782F2C-DD69-467A-86A4-49DAFDB993C2}"/>
    <dgm:cxn modelId="{3A8664F3-19CD-49FD-B5EE-D9154C79ACD2}" type="presOf" srcId="{D86F7C99-F3B7-4A6E-B5CA-E01A4AD2BDCD}" destId="{94ADD56D-24EF-468E-BF65-2A6072D59E80}" srcOrd="0" destOrd="0" presId="urn:microsoft.com/office/officeart/2005/8/layout/default"/>
    <dgm:cxn modelId="{96585FFD-887A-4F9F-9D91-97A1425A0EFF}" srcId="{83E89A6E-0B72-4018-85B9-09BF411E8190}" destId="{D2C0AB99-9CAC-40CC-9823-DA4D473A928C}" srcOrd="4" destOrd="0" parTransId="{0E533956-CE35-40CD-8A0C-E33F9CBB4081}" sibTransId="{DAC90D02-08FA-4942-AD76-C264C9F39C50}"/>
    <dgm:cxn modelId="{69755D1A-2D43-47D1-823B-B0F9808D9B4A}" type="presParOf" srcId="{3FAC6793-07B9-4952-8298-C174BE2332CB}" destId="{B432964D-AF8A-405C-AC42-EF612BB63250}" srcOrd="0" destOrd="0" presId="urn:microsoft.com/office/officeart/2005/8/layout/default"/>
    <dgm:cxn modelId="{D91F0002-B91C-4313-99F0-528A7D7D1AF7}" type="presParOf" srcId="{3FAC6793-07B9-4952-8298-C174BE2332CB}" destId="{52DB1562-27AF-4C1F-9C47-43254EA6E352}" srcOrd="1" destOrd="0" presId="urn:microsoft.com/office/officeart/2005/8/layout/default"/>
    <dgm:cxn modelId="{1EBE03DC-0ED5-43F5-9353-57D366B6B1C1}" type="presParOf" srcId="{3FAC6793-07B9-4952-8298-C174BE2332CB}" destId="{94ADD56D-24EF-468E-BF65-2A6072D59E80}" srcOrd="2" destOrd="0" presId="urn:microsoft.com/office/officeart/2005/8/layout/default"/>
    <dgm:cxn modelId="{2C4C5095-E54E-4E4F-A26F-4A603F74C480}" type="presParOf" srcId="{3FAC6793-07B9-4952-8298-C174BE2332CB}" destId="{F0BF5FCE-484A-4B82-9148-B9FAC0555994}" srcOrd="3" destOrd="0" presId="urn:microsoft.com/office/officeart/2005/8/layout/default"/>
    <dgm:cxn modelId="{3FB0FC89-E74C-438D-A96C-A5F28D8B16B8}" type="presParOf" srcId="{3FAC6793-07B9-4952-8298-C174BE2332CB}" destId="{BA89A485-B669-4930-BE8E-F1685798584A}" srcOrd="4" destOrd="0" presId="urn:microsoft.com/office/officeart/2005/8/layout/default"/>
    <dgm:cxn modelId="{E1B67AD6-E8D6-45C1-8208-146E614142DA}" type="presParOf" srcId="{3FAC6793-07B9-4952-8298-C174BE2332CB}" destId="{BA919AE4-3759-4832-B3F6-9008199781A2}" srcOrd="5" destOrd="0" presId="urn:microsoft.com/office/officeart/2005/8/layout/default"/>
    <dgm:cxn modelId="{8B01E094-DE75-4320-896B-C4B7AA1A8801}" type="presParOf" srcId="{3FAC6793-07B9-4952-8298-C174BE2332CB}" destId="{22D3595A-02D9-4824-A5FC-4F04D8AF659F}" srcOrd="6" destOrd="0" presId="urn:microsoft.com/office/officeart/2005/8/layout/default"/>
    <dgm:cxn modelId="{50C073BC-64DA-46D7-88A6-91E992F17B03}" type="presParOf" srcId="{3FAC6793-07B9-4952-8298-C174BE2332CB}" destId="{604A72CF-E622-4B7A-A784-D1EAA1AABFCC}" srcOrd="7" destOrd="0" presId="urn:microsoft.com/office/officeart/2005/8/layout/default"/>
    <dgm:cxn modelId="{AA0C64A5-3612-498C-A649-803DC0D525CB}" type="presParOf" srcId="{3FAC6793-07B9-4952-8298-C174BE2332CB}" destId="{2C3D4B9C-527B-4AD3-8102-30A98D39EE44}" srcOrd="8" destOrd="0" presId="urn:microsoft.com/office/officeart/2005/8/layout/default"/>
    <dgm:cxn modelId="{2C2BA7CA-5B1B-4543-BF75-42CB79746A1B}" type="presParOf" srcId="{3FAC6793-07B9-4952-8298-C174BE2332CB}" destId="{26E20E8F-F236-4C8D-9B91-24755D9C6C94}" srcOrd="9" destOrd="0" presId="urn:microsoft.com/office/officeart/2005/8/layout/default"/>
    <dgm:cxn modelId="{55145EAF-3179-4054-BC0D-419FE0569C4C}" type="presParOf" srcId="{3FAC6793-07B9-4952-8298-C174BE2332CB}" destId="{17952AF9-58B5-4A4D-83A0-1EF7C4D0C56D}" srcOrd="10" destOrd="0" presId="urn:microsoft.com/office/officeart/2005/8/layout/default"/>
    <dgm:cxn modelId="{FC828E1A-5759-42DB-A910-F0EC3B4C1C9C}" type="presParOf" srcId="{3FAC6793-07B9-4952-8298-C174BE2332CB}" destId="{9ABF7295-1CE2-4460-8A74-EB14433ED4B8}" srcOrd="11" destOrd="0" presId="urn:microsoft.com/office/officeart/2005/8/layout/default"/>
    <dgm:cxn modelId="{60B40527-2C11-4609-808D-F68BACB26696}" type="presParOf" srcId="{3FAC6793-07B9-4952-8298-C174BE2332CB}" destId="{C7E49F5C-8EC4-4AEA-999A-1F62DC38E95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D2DF0F3-6BB5-4026-95A9-DE67A892CC6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C7C9F7-62F9-4471-83A2-ED3B99FE7461}">
      <dgm:prSet/>
      <dgm:spPr/>
      <dgm:t>
        <a:bodyPr/>
        <a:lstStyle/>
        <a:p>
          <a:r>
            <a:rPr lang="en-US" b="1"/>
            <a:t>Core Message: Easy, Comfortable, and Connected</a:t>
          </a:r>
          <a:endParaRPr lang="en-US"/>
        </a:p>
      </dgm:t>
    </dgm:pt>
    <dgm:pt modelId="{66748293-CD9D-4D14-97CE-B1194E1535BC}" type="parTrans" cxnId="{AFC75915-CC44-48A9-A3C8-55643050D223}">
      <dgm:prSet/>
      <dgm:spPr/>
      <dgm:t>
        <a:bodyPr/>
        <a:lstStyle/>
        <a:p>
          <a:endParaRPr lang="en-US"/>
        </a:p>
      </dgm:t>
    </dgm:pt>
    <dgm:pt modelId="{5F12D048-73E7-4480-8500-90714F20F989}" type="sibTrans" cxnId="{AFC75915-CC44-48A9-A3C8-55643050D223}">
      <dgm:prSet/>
      <dgm:spPr/>
      <dgm:t>
        <a:bodyPr/>
        <a:lstStyle/>
        <a:p>
          <a:endParaRPr lang="en-US"/>
        </a:p>
      </dgm:t>
    </dgm:pt>
    <dgm:pt modelId="{DA43679E-2674-46EF-923F-71DBA3A7FBE4}">
      <dgm:prSet/>
      <dgm:spPr/>
      <dgm:t>
        <a:bodyPr/>
        <a:lstStyle/>
        <a:p>
          <a:r>
            <a:rPr lang="en-US"/>
            <a:t>AirPods make staying connected with family simple, comfortable, and stress-free.</a:t>
          </a:r>
        </a:p>
      </dgm:t>
    </dgm:pt>
    <dgm:pt modelId="{49169AC0-4AB1-4864-BE99-91DB9C34CA2B}" type="parTrans" cxnId="{B0E7DF6D-EA92-498F-BFCC-392B31DABD4D}">
      <dgm:prSet/>
      <dgm:spPr/>
      <dgm:t>
        <a:bodyPr/>
        <a:lstStyle/>
        <a:p>
          <a:endParaRPr lang="en-US"/>
        </a:p>
      </dgm:t>
    </dgm:pt>
    <dgm:pt modelId="{91873CC3-B6D2-4CB4-AB75-AB7A526A5E86}" type="sibTrans" cxnId="{B0E7DF6D-EA92-498F-BFCC-392B31DABD4D}">
      <dgm:prSet/>
      <dgm:spPr/>
      <dgm:t>
        <a:bodyPr/>
        <a:lstStyle/>
        <a:p>
          <a:endParaRPr lang="en-US"/>
        </a:p>
      </dgm:t>
    </dgm:pt>
    <dgm:pt modelId="{D19C3414-7867-46C1-B52F-E5E51C380F00}">
      <dgm:prSet/>
      <dgm:spPr/>
      <dgm:t>
        <a:bodyPr/>
        <a:lstStyle/>
        <a:p>
          <a:r>
            <a:rPr lang="en-US"/>
            <a:t>Designed for older adults who want modern technology without the frustration.</a:t>
          </a:r>
        </a:p>
      </dgm:t>
    </dgm:pt>
    <dgm:pt modelId="{49AEFA2D-B7AC-4CD5-AB81-6D4AF1A4ED0F}" type="parTrans" cxnId="{121FBF7E-8D31-4C2B-813E-48CC1A91821E}">
      <dgm:prSet/>
      <dgm:spPr/>
      <dgm:t>
        <a:bodyPr/>
        <a:lstStyle/>
        <a:p>
          <a:endParaRPr lang="en-US"/>
        </a:p>
      </dgm:t>
    </dgm:pt>
    <dgm:pt modelId="{76FCC99E-00ED-4EA2-B2C1-0B83AE43E998}" type="sibTrans" cxnId="{121FBF7E-8D31-4C2B-813E-48CC1A91821E}">
      <dgm:prSet/>
      <dgm:spPr/>
      <dgm:t>
        <a:bodyPr/>
        <a:lstStyle/>
        <a:p>
          <a:endParaRPr lang="en-US"/>
        </a:p>
      </dgm:t>
    </dgm:pt>
    <dgm:pt modelId="{E40DD14C-C36C-4984-A311-EA4D592662DE}">
      <dgm:prSet/>
      <dgm:spPr/>
      <dgm:t>
        <a:bodyPr/>
        <a:lstStyle/>
        <a:p>
          <a:r>
            <a:rPr lang="en-US"/>
            <a:t>Easy to use, easy to access, and easy to enjoy—helping them stay in the loop with the people who matter most.</a:t>
          </a:r>
        </a:p>
      </dgm:t>
    </dgm:pt>
    <dgm:pt modelId="{1BCC5F65-F939-4EF9-905D-8B6DFBB78BD6}" type="parTrans" cxnId="{82B2F516-AAD6-4891-A088-F66D09DEEB73}">
      <dgm:prSet/>
      <dgm:spPr/>
      <dgm:t>
        <a:bodyPr/>
        <a:lstStyle/>
        <a:p>
          <a:endParaRPr lang="en-US"/>
        </a:p>
      </dgm:t>
    </dgm:pt>
    <dgm:pt modelId="{F23B5567-7D3E-4671-9B74-CC051DC338B2}" type="sibTrans" cxnId="{82B2F516-AAD6-4891-A088-F66D09DEEB73}">
      <dgm:prSet/>
      <dgm:spPr/>
      <dgm:t>
        <a:bodyPr/>
        <a:lstStyle/>
        <a:p>
          <a:endParaRPr lang="en-US"/>
        </a:p>
      </dgm:t>
    </dgm:pt>
    <dgm:pt modelId="{C793AC56-A769-403C-848F-FAA8F96447E1}">
      <dgm:prSet/>
      <dgm:spPr/>
      <dgm:t>
        <a:bodyPr/>
        <a:lstStyle/>
        <a:p>
          <a:r>
            <a:rPr lang="en-US"/>
            <a:t>Our goal: Make modern communication feel effortless, not overwhelming.</a:t>
          </a:r>
        </a:p>
      </dgm:t>
    </dgm:pt>
    <dgm:pt modelId="{8851EF39-E88A-4B5D-90E9-4A5F4C40E705}" type="parTrans" cxnId="{04128812-082F-47F6-9C64-D5D245DF62BE}">
      <dgm:prSet/>
      <dgm:spPr/>
      <dgm:t>
        <a:bodyPr/>
        <a:lstStyle/>
        <a:p>
          <a:endParaRPr lang="en-US"/>
        </a:p>
      </dgm:t>
    </dgm:pt>
    <dgm:pt modelId="{5572E8DD-29AF-4D66-B064-13CCA1759EDE}" type="sibTrans" cxnId="{04128812-082F-47F6-9C64-D5D245DF62BE}">
      <dgm:prSet/>
      <dgm:spPr/>
      <dgm:t>
        <a:bodyPr/>
        <a:lstStyle/>
        <a:p>
          <a:endParaRPr lang="en-US"/>
        </a:p>
      </dgm:t>
    </dgm:pt>
    <dgm:pt modelId="{9BEAB681-B8FE-42E6-8EDF-2EE7F4BFB835}" type="pres">
      <dgm:prSet presAssocID="{DD2DF0F3-6BB5-4026-95A9-DE67A892CC63}" presName="outerComposite" presStyleCnt="0">
        <dgm:presLayoutVars>
          <dgm:chMax val="5"/>
          <dgm:dir/>
          <dgm:resizeHandles val="exact"/>
        </dgm:presLayoutVars>
      </dgm:prSet>
      <dgm:spPr/>
    </dgm:pt>
    <dgm:pt modelId="{46923409-D86E-4B29-AEB7-494469805903}" type="pres">
      <dgm:prSet presAssocID="{DD2DF0F3-6BB5-4026-95A9-DE67A892CC63}" presName="dummyMaxCanvas" presStyleCnt="0">
        <dgm:presLayoutVars/>
      </dgm:prSet>
      <dgm:spPr/>
    </dgm:pt>
    <dgm:pt modelId="{ACFB3AF0-910E-4211-BC06-6CA97297F505}" type="pres">
      <dgm:prSet presAssocID="{DD2DF0F3-6BB5-4026-95A9-DE67A892CC63}" presName="FiveNodes_1" presStyleLbl="node1" presStyleIdx="0" presStyleCnt="5">
        <dgm:presLayoutVars>
          <dgm:bulletEnabled val="1"/>
        </dgm:presLayoutVars>
      </dgm:prSet>
      <dgm:spPr/>
    </dgm:pt>
    <dgm:pt modelId="{B108C06A-E4E9-4486-8392-F54B9563AECB}" type="pres">
      <dgm:prSet presAssocID="{DD2DF0F3-6BB5-4026-95A9-DE67A892CC63}" presName="FiveNodes_2" presStyleLbl="node1" presStyleIdx="1" presStyleCnt="5">
        <dgm:presLayoutVars>
          <dgm:bulletEnabled val="1"/>
        </dgm:presLayoutVars>
      </dgm:prSet>
      <dgm:spPr/>
    </dgm:pt>
    <dgm:pt modelId="{59A9B75E-795A-4369-9AE2-678D1B722406}" type="pres">
      <dgm:prSet presAssocID="{DD2DF0F3-6BB5-4026-95A9-DE67A892CC63}" presName="FiveNodes_3" presStyleLbl="node1" presStyleIdx="2" presStyleCnt="5">
        <dgm:presLayoutVars>
          <dgm:bulletEnabled val="1"/>
        </dgm:presLayoutVars>
      </dgm:prSet>
      <dgm:spPr/>
    </dgm:pt>
    <dgm:pt modelId="{C06F6F60-18AB-4A42-A61E-C5E9B8E8B055}" type="pres">
      <dgm:prSet presAssocID="{DD2DF0F3-6BB5-4026-95A9-DE67A892CC63}" presName="FiveNodes_4" presStyleLbl="node1" presStyleIdx="3" presStyleCnt="5">
        <dgm:presLayoutVars>
          <dgm:bulletEnabled val="1"/>
        </dgm:presLayoutVars>
      </dgm:prSet>
      <dgm:spPr/>
    </dgm:pt>
    <dgm:pt modelId="{67CF1741-BDD2-4EA5-9790-4B46E771D04D}" type="pres">
      <dgm:prSet presAssocID="{DD2DF0F3-6BB5-4026-95A9-DE67A892CC63}" presName="FiveNodes_5" presStyleLbl="node1" presStyleIdx="4" presStyleCnt="5">
        <dgm:presLayoutVars>
          <dgm:bulletEnabled val="1"/>
        </dgm:presLayoutVars>
      </dgm:prSet>
      <dgm:spPr/>
    </dgm:pt>
    <dgm:pt modelId="{092FA689-C38A-4EC1-A10B-7C063C4DE91C}" type="pres">
      <dgm:prSet presAssocID="{DD2DF0F3-6BB5-4026-95A9-DE67A892CC63}" presName="FiveConn_1-2" presStyleLbl="fgAccFollowNode1" presStyleIdx="0" presStyleCnt="4">
        <dgm:presLayoutVars>
          <dgm:bulletEnabled val="1"/>
        </dgm:presLayoutVars>
      </dgm:prSet>
      <dgm:spPr/>
    </dgm:pt>
    <dgm:pt modelId="{8E83C371-4FAD-4B7B-9BE9-39DF81778C5C}" type="pres">
      <dgm:prSet presAssocID="{DD2DF0F3-6BB5-4026-95A9-DE67A892CC63}" presName="FiveConn_2-3" presStyleLbl="fgAccFollowNode1" presStyleIdx="1" presStyleCnt="4">
        <dgm:presLayoutVars>
          <dgm:bulletEnabled val="1"/>
        </dgm:presLayoutVars>
      </dgm:prSet>
      <dgm:spPr/>
    </dgm:pt>
    <dgm:pt modelId="{396F9C12-600A-40F2-B787-2712F137E673}" type="pres">
      <dgm:prSet presAssocID="{DD2DF0F3-6BB5-4026-95A9-DE67A892CC63}" presName="FiveConn_3-4" presStyleLbl="fgAccFollowNode1" presStyleIdx="2" presStyleCnt="4">
        <dgm:presLayoutVars>
          <dgm:bulletEnabled val="1"/>
        </dgm:presLayoutVars>
      </dgm:prSet>
      <dgm:spPr/>
    </dgm:pt>
    <dgm:pt modelId="{819D9B62-D50A-442E-A9C5-23A0C8F56026}" type="pres">
      <dgm:prSet presAssocID="{DD2DF0F3-6BB5-4026-95A9-DE67A892CC63}" presName="FiveConn_4-5" presStyleLbl="fgAccFollowNode1" presStyleIdx="3" presStyleCnt="4">
        <dgm:presLayoutVars>
          <dgm:bulletEnabled val="1"/>
        </dgm:presLayoutVars>
      </dgm:prSet>
      <dgm:spPr/>
    </dgm:pt>
    <dgm:pt modelId="{592AA3B6-D7A9-4803-A336-6C554AF36A29}" type="pres">
      <dgm:prSet presAssocID="{DD2DF0F3-6BB5-4026-95A9-DE67A892CC63}" presName="FiveNodes_1_text" presStyleLbl="node1" presStyleIdx="4" presStyleCnt="5">
        <dgm:presLayoutVars>
          <dgm:bulletEnabled val="1"/>
        </dgm:presLayoutVars>
      </dgm:prSet>
      <dgm:spPr/>
    </dgm:pt>
    <dgm:pt modelId="{FA40331C-5C69-4E38-918D-786E163B0B5A}" type="pres">
      <dgm:prSet presAssocID="{DD2DF0F3-6BB5-4026-95A9-DE67A892CC63}" presName="FiveNodes_2_text" presStyleLbl="node1" presStyleIdx="4" presStyleCnt="5">
        <dgm:presLayoutVars>
          <dgm:bulletEnabled val="1"/>
        </dgm:presLayoutVars>
      </dgm:prSet>
      <dgm:spPr/>
    </dgm:pt>
    <dgm:pt modelId="{31781921-E2C1-46CE-9AE4-2CADEDDAC60D}" type="pres">
      <dgm:prSet presAssocID="{DD2DF0F3-6BB5-4026-95A9-DE67A892CC63}" presName="FiveNodes_3_text" presStyleLbl="node1" presStyleIdx="4" presStyleCnt="5">
        <dgm:presLayoutVars>
          <dgm:bulletEnabled val="1"/>
        </dgm:presLayoutVars>
      </dgm:prSet>
      <dgm:spPr/>
    </dgm:pt>
    <dgm:pt modelId="{2BC53289-BB83-40B2-9599-1F411FED2DEB}" type="pres">
      <dgm:prSet presAssocID="{DD2DF0F3-6BB5-4026-95A9-DE67A892CC63}" presName="FiveNodes_4_text" presStyleLbl="node1" presStyleIdx="4" presStyleCnt="5">
        <dgm:presLayoutVars>
          <dgm:bulletEnabled val="1"/>
        </dgm:presLayoutVars>
      </dgm:prSet>
      <dgm:spPr/>
    </dgm:pt>
    <dgm:pt modelId="{304B81A6-6EB2-4F22-805D-23B16BEB426C}" type="pres">
      <dgm:prSet presAssocID="{DD2DF0F3-6BB5-4026-95A9-DE67A892CC6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3533F04-9554-485E-89D1-BF758BBB3A26}" type="presOf" srcId="{E40DD14C-C36C-4984-A311-EA4D592662DE}" destId="{2BC53289-BB83-40B2-9599-1F411FED2DEB}" srcOrd="1" destOrd="0" presId="urn:microsoft.com/office/officeart/2005/8/layout/vProcess5"/>
    <dgm:cxn modelId="{3A3FBE09-D2D8-40D4-84A9-7DDB54A91E3B}" type="presOf" srcId="{5F12D048-73E7-4480-8500-90714F20F989}" destId="{092FA689-C38A-4EC1-A10B-7C063C4DE91C}" srcOrd="0" destOrd="0" presId="urn:microsoft.com/office/officeart/2005/8/layout/vProcess5"/>
    <dgm:cxn modelId="{8270CA0A-0F46-4699-9AA4-89FDC1F8EDA8}" type="presOf" srcId="{B5C7C9F7-62F9-4471-83A2-ED3B99FE7461}" destId="{ACFB3AF0-910E-4211-BC06-6CA97297F505}" srcOrd="0" destOrd="0" presId="urn:microsoft.com/office/officeart/2005/8/layout/vProcess5"/>
    <dgm:cxn modelId="{04128812-082F-47F6-9C64-D5D245DF62BE}" srcId="{DD2DF0F3-6BB5-4026-95A9-DE67A892CC63}" destId="{C793AC56-A769-403C-848F-FAA8F96447E1}" srcOrd="4" destOrd="0" parTransId="{8851EF39-E88A-4B5D-90E9-4A5F4C40E705}" sibTransId="{5572E8DD-29AF-4D66-B064-13CCA1759EDE}"/>
    <dgm:cxn modelId="{AFC75915-CC44-48A9-A3C8-55643050D223}" srcId="{DD2DF0F3-6BB5-4026-95A9-DE67A892CC63}" destId="{B5C7C9F7-62F9-4471-83A2-ED3B99FE7461}" srcOrd="0" destOrd="0" parTransId="{66748293-CD9D-4D14-97CE-B1194E1535BC}" sibTransId="{5F12D048-73E7-4480-8500-90714F20F989}"/>
    <dgm:cxn modelId="{82B2F516-AAD6-4891-A088-F66D09DEEB73}" srcId="{DD2DF0F3-6BB5-4026-95A9-DE67A892CC63}" destId="{E40DD14C-C36C-4984-A311-EA4D592662DE}" srcOrd="3" destOrd="0" parTransId="{1BCC5F65-F939-4EF9-905D-8B6DFBB78BD6}" sibTransId="{F23B5567-7D3E-4671-9B74-CC051DC338B2}"/>
    <dgm:cxn modelId="{AAA1671A-24E3-458B-A4DF-3DB2C7ED6E82}" type="presOf" srcId="{DD2DF0F3-6BB5-4026-95A9-DE67A892CC63}" destId="{9BEAB681-B8FE-42E6-8EDF-2EE7F4BFB835}" srcOrd="0" destOrd="0" presId="urn:microsoft.com/office/officeart/2005/8/layout/vProcess5"/>
    <dgm:cxn modelId="{6DCB6D23-018F-4767-826A-F0EAB5CF6064}" type="presOf" srcId="{C793AC56-A769-403C-848F-FAA8F96447E1}" destId="{304B81A6-6EB2-4F22-805D-23B16BEB426C}" srcOrd="1" destOrd="0" presId="urn:microsoft.com/office/officeart/2005/8/layout/vProcess5"/>
    <dgm:cxn modelId="{D0709829-6552-48E1-BEB1-90BF0321AF84}" type="presOf" srcId="{F23B5567-7D3E-4671-9B74-CC051DC338B2}" destId="{819D9B62-D50A-442E-A9C5-23A0C8F56026}" srcOrd="0" destOrd="0" presId="urn:microsoft.com/office/officeart/2005/8/layout/vProcess5"/>
    <dgm:cxn modelId="{DEC8C829-0095-4023-86C7-6D2185FE1D6E}" type="presOf" srcId="{DA43679E-2674-46EF-923F-71DBA3A7FBE4}" destId="{FA40331C-5C69-4E38-918D-786E163B0B5A}" srcOrd="1" destOrd="0" presId="urn:microsoft.com/office/officeart/2005/8/layout/vProcess5"/>
    <dgm:cxn modelId="{11F3E169-54C7-4021-8DDF-475C20EB0C7F}" type="presOf" srcId="{76FCC99E-00ED-4EA2-B2C1-0B83AE43E998}" destId="{396F9C12-600A-40F2-B787-2712F137E673}" srcOrd="0" destOrd="0" presId="urn:microsoft.com/office/officeart/2005/8/layout/vProcess5"/>
    <dgm:cxn modelId="{B0E7DF6D-EA92-498F-BFCC-392B31DABD4D}" srcId="{DD2DF0F3-6BB5-4026-95A9-DE67A892CC63}" destId="{DA43679E-2674-46EF-923F-71DBA3A7FBE4}" srcOrd="1" destOrd="0" parTransId="{49169AC0-4AB1-4864-BE99-91DB9C34CA2B}" sibTransId="{91873CC3-B6D2-4CB4-AB75-AB7A526A5E86}"/>
    <dgm:cxn modelId="{D893EB79-089A-4B6C-A814-1191676DDD01}" type="presOf" srcId="{DA43679E-2674-46EF-923F-71DBA3A7FBE4}" destId="{B108C06A-E4E9-4486-8392-F54B9563AECB}" srcOrd="0" destOrd="0" presId="urn:microsoft.com/office/officeart/2005/8/layout/vProcess5"/>
    <dgm:cxn modelId="{121FBF7E-8D31-4C2B-813E-48CC1A91821E}" srcId="{DD2DF0F3-6BB5-4026-95A9-DE67A892CC63}" destId="{D19C3414-7867-46C1-B52F-E5E51C380F00}" srcOrd="2" destOrd="0" parTransId="{49AEFA2D-B7AC-4CD5-AB81-6D4AF1A4ED0F}" sibTransId="{76FCC99E-00ED-4EA2-B2C1-0B83AE43E998}"/>
    <dgm:cxn modelId="{CE6AEC8D-A864-49E5-AE31-A85700A01750}" type="presOf" srcId="{C793AC56-A769-403C-848F-FAA8F96447E1}" destId="{67CF1741-BDD2-4EA5-9790-4B46E771D04D}" srcOrd="0" destOrd="0" presId="urn:microsoft.com/office/officeart/2005/8/layout/vProcess5"/>
    <dgm:cxn modelId="{E86CBAB4-03BE-428A-9423-230C32C87C23}" type="presOf" srcId="{91873CC3-B6D2-4CB4-AB75-AB7A526A5E86}" destId="{8E83C371-4FAD-4B7B-9BE9-39DF81778C5C}" srcOrd="0" destOrd="0" presId="urn:microsoft.com/office/officeart/2005/8/layout/vProcess5"/>
    <dgm:cxn modelId="{3C7916C1-11B4-4BD9-9A49-A73BA014DC70}" type="presOf" srcId="{B5C7C9F7-62F9-4471-83A2-ED3B99FE7461}" destId="{592AA3B6-D7A9-4803-A336-6C554AF36A29}" srcOrd="1" destOrd="0" presId="urn:microsoft.com/office/officeart/2005/8/layout/vProcess5"/>
    <dgm:cxn modelId="{B54045CE-08DC-4A80-9070-6102BB990560}" type="presOf" srcId="{D19C3414-7867-46C1-B52F-E5E51C380F00}" destId="{59A9B75E-795A-4369-9AE2-678D1B722406}" srcOrd="0" destOrd="0" presId="urn:microsoft.com/office/officeart/2005/8/layout/vProcess5"/>
    <dgm:cxn modelId="{1E03B3D0-C6AE-4156-8503-FD6AF8FE22D5}" type="presOf" srcId="{E40DD14C-C36C-4984-A311-EA4D592662DE}" destId="{C06F6F60-18AB-4A42-A61E-C5E9B8E8B055}" srcOrd="0" destOrd="0" presId="urn:microsoft.com/office/officeart/2005/8/layout/vProcess5"/>
    <dgm:cxn modelId="{200D34D5-A8E9-40C1-92CA-7F6DFBCB63C6}" type="presOf" srcId="{D19C3414-7867-46C1-B52F-E5E51C380F00}" destId="{31781921-E2C1-46CE-9AE4-2CADEDDAC60D}" srcOrd="1" destOrd="0" presId="urn:microsoft.com/office/officeart/2005/8/layout/vProcess5"/>
    <dgm:cxn modelId="{A770AAEE-8BCE-4969-9FEE-35A1F49B6A07}" type="presParOf" srcId="{9BEAB681-B8FE-42E6-8EDF-2EE7F4BFB835}" destId="{46923409-D86E-4B29-AEB7-494469805903}" srcOrd="0" destOrd="0" presId="urn:microsoft.com/office/officeart/2005/8/layout/vProcess5"/>
    <dgm:cxn modelId="{24C6BC88-56B3-4933-97AD-FC8F90DD59F8}" type="presParOf" srcId="{9BEAB681-B8FE-42E6-8EDF-2EE7F4BFB835}" destId="{ACFB3AF0-910E-4211-BC06-6CA97297F505}" srcOrd="1" destOrd="0" presId="urn:microsoft.com/office/officeart/2005/8/layout/vProcess5"/>
    <dgm:cxn modelId="{B6BC938C-E563-467C-9000-E72F5512888C}" type="presParOf" srcId="{9BEAB681-B8FE-42E6-8EDF-2EE7F4BFB835}" destId="{B108C06A-E4E9-4486-8392-F54B9563AECB}" srcOrd="2" destOrd="0" presId="urn:microsoft.com/office/officeart/2005/8/layout/vProcess5"/>
    <dgm:cxn modelId="{7F1AD7B8-6955-4587-BFDD-A69BA599A87E}" type="presParOf" srcId="{9BEAB681-B8FE-42E6-8EDF-2EE7F4BFB835}" destId="{59A9B75E-795A-4369-9AE2-678D1B722406}" srcOrd="3" destOrd="0" presId="urn:microsoft.com/office/officeart/2005/8/layout/vProcess5"/>
    <dgm:cxn modelId="{32029700-006D-4053-95EA-515598CB398E}" type="presParOf" srcId="{9BEAB681-B8FE-42E6-8EDF-2EE7F4BFB835}" destId="{C06F6F60-18AB-4A42-A61E-C5E9B8E8B055}" srcOrd="4" destOrd="0" presId="urn:microsoft.com/office/officeart/2005/8/layout/vProcess5"/>
    <dgm:cxn modelId="{92812683-80B9-4286-AFC6-9EB839756BA8}" type="presParOf" srcId="{9BEAB681-B8FE-42E6-8EDF-2EE7F4BFB835}" destId="{67CF1741-BDD2-4EA5-9790-4B46E771D04D}" srcOrd="5" destOrd="0" presId="urn:microsoft.com/office/officeart/2005/8/layout/vProcess5"/>
    <dgm:cxn modelId="{1ED439D5-00A3-4C7F-9C0B-FC6A1466A738}" type="presParOf" srcId="{9BEAB681-B8FE-42E6-8EDF-2EE7F4BFB835}" destId="{092FA689-C38A-4EC1-A10B-7C063C4DE91C}" srcOrd="6" destOrd="0" presId="urn:microsoft.com/office/officeart/2005/8/layout/vProcess5"/>
    <dgm:cxn modelId="{1BD93180-A2E3-43FD-9492-75E3D7283634}" type="presParOf" srcId="{9BEAB681-B8FE-42E6-8EDF-2EE7F4BFB835}" destId="{8E83C371-4FAD-4B7B-9BE9-39DF81778C5C}" srcOrd="7" destOrd="0" presId="urn:microsoft.com/office/officeart/2005/8/layout/vProcess5"/>
    <dgm:cxn modelId="{1DAAEE62-4D08-4C7E-BBB2-1F132F7B0059}" type="presParOf" srcId="{9BEAB681-B8FE-42E6-8EDF-2EE7F4BFB835}" destId="{396F9C12-600A-40F2-B787-2712F137E673}" srcOrd="8" destOrd="0" presId="urn:microsoft.com/office/officeart/2005/8/layout/vProcess5"/>
    <dgm:cxn modelId="{37B2751F-3136-40BF-A3DE-FAF8CB37A316}" type="presParOf" srcId="{9BEAB681-B8FE-42E6-8EDF-2EE7F4BFB835}" destId="{819D9B62-D50A-442E-A9C5-23A0C8F56026}" srcOrd="9" destOrd="0" presId="urn:microsoft.com/office/officeart/2005/8/layout/vProcess5"/>
    <dgm:cxn modelId="{63C9D8A6-C82D-4DD0-A4B9-4BAFA00B9668}" type="presParOf" srcId="{9BEAB681-B8FE-42E6-8EDF-2EE7F4BFB835}" destId="{592AA3B6-D7A9-4803-A336-6C554AF36A29}" srcOrd="10" destOrd="0" presId="urn:microsoft.com/office/officeart/2005/8/layout/vProcess5"/>
    <dgm:cxn modelId="{606D0B5E-627B-440B-B981-63613FCFD265}" type="presParOf" srcId="{9BEAB681-B8FE-42E6-8EDF-2EE7F4BFB835}" destId="{FA40331C-5C69-4E38-918D-786E163B0B5A}" srcOrd="11" destOrd="0" presId="urn:microsoft.com/office/officeart/2005/8/layout/vProcess5"/>
    <dgm:cxn modelId="{E8A0304A-4F63-44E4-AB1D-241F8B19CD60}" type="presParOf" srcId="{9BEAB681-B8FE-42E6-8EDF-2EE7F4BFB835}" destId="{31781921-E2C1-46CE-9AE4-2CADEDDAC60D}" srcOrd="12" destOrd="0" presId="urn:microsoft.com/office/officeart/2005/8/layout/vProcess5"/>
    <dgm:cxn modelId="{96972A11-9268-4557-A992-C6C0D26E4A89}" type="presParOf" srcId="{9BEAB681-B8FE-42E6-8EDF-2EE7F4BFB835}" destId="{2BC53289-BB83-40B2-9599-1F411FED2DEB}" srcOrd="13" destOrd="0" presId="urn:microsoft.com/office/officeart/2005/8/layout/vProcess5"/>
    <dgm:cxn modelId="{9F10911A-D5BE-4E3B-A1F3-7EDDC256DE79}" type="presParOf" srcId="{9BEAB681-B8FE-42E6-8EDF-2EE7F4BFB835}" destId="{304B81A6-6EB2-4F22-805D-23B16BEB42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4D4ADD5-4A7F-4608-AB50-D2EBEC7DB0E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746596-3F52-4FB5-8F0B-35BAE01D5956}">
      <dgm:prSet/>
      <dgm:spPr/>
      <dgm:t>
        <a:bodyPr/>
        <a:lstStyle/>
        <a:p>
          <a:r>
            <a:rPr lang="en-US" b="1"/>
            <a:t>Promotional Mix Strategy (Single Slide)</a:t>
          </a:r>
          <a:endParaRPr lang="en-US"/>
        </a:p>
      </dgm:t>
    </dgm:pt>
    <dgm:pt modelId="{2C40859F-00B0-411D-AF8F-C23F0CED7CF1}" type="parTrans" cxnId="{640446A7-A85E-42E0-BD94-E7B0F59226F6}">
      <dgm:prSet/>
      <dgm:spPr/>
      <dgm:t>
        <a:bodyPr/>
        <a:lstStyle/>
        <a:p>
          <a:endParaRPr lang="en-US"/>
        </a:p>
      </dgm:t>
    </dgm:pt>
    <dgm:pt modelId="{0B8C6D81-D7BA-4614-8BEA-2D280AB56FDF}" type="sibTrans" cxnId="{640446A7-A85E-42E0-BD94-E7B0F59226F6}">
      <dgm:prSet/>
      <dgm:spPr/>
      <dgm:t>
        <a:bodyPr/>
        <a:lstStyle/>
        <a:p>
          <a:endParaRPr lang="en-US"/>
        </a:p>
      </dgm:t>
    </dgm:pt>
    <dgm:pt modelId="{014E6503-BB32-469E-B2BE-D3FE5BC344B0}">
      <dgm:prSet/>
      <dgm:spPr/>
      <dgm:t>
        <a:bodyPr/>
        <a:lstStyle/>
        <a:p>
          <a:r>
            <a:rPr lang="en-US" b="1"/>
            <a:t>Advertising:</a:t>
          </a:r>
          <a:endParaRPr lang="en-US"/>
        </a:p>
      </dgm:t>
    </dgm:pt>
    <dgm:pt modelId="{C42772CE-1EF8-4F00-A7DE-C65CA046E7BD}" type="parTrans" cxnId="{ED24D53B-E795-451F-8C19-26E7B42BA287}">
      <dgm:prSet/>
      <dgm:spPr/>
      <dgm:t>
        <a:bodyPr/>
        <a:lstStyle/>
        <a:p>
          <a:endParaRPr lang="en-US"/>
        </a:p>
      </dgm:t>
    </dgm:pt>
    <dgm:pt modelId="{9C056E65-AABC-4F81-9601-5831D39419E0}" type="sibTrans" cxnId="{ED24D53B-E795-451F-8C19-26E7B42BA287}">
      <dgm:prSet/>
      <dgm:spPr/>
      <dgm:t>
        <a:bodyPr/>
        <a:lstStyle/>
        <a:p>
          <a:endParaRPr lang="en-US"/>
        </a:p>
      </dgm:t>
    </dgm:pt>
    <dgm:pt modelId="{75E70E9A-9ECA-40D6-92EC-2F047B61A575}">
      <dgm:prSet/>
      <dgm:spPr/>
      <dgm:t>
        <a:bodyPr/>
        <a:lstStyle/>
        <a:p>
          <a:r>
            <a:rPr lang="en-US"/>
            <a:t>Use trusted print newsletters, plus TV and radio—familiar channels that effectively reach older adults.</a:t>
          </a:r>
        </a:p>
      </dgm:t>
    </dgm:pt>
    <dgm:pt modelId="{C0599B23-084B-4C99-8FD3-3AEFF1AE92EE}" type="parTrans" cxnId="{81D3B95C-F7A7-41BD-BD8B-0211E899EAF5}">
      <dgm:prSet/>
      <dgm:spPr/>
      <dgm:t>
        <a:bodyPr/>
        <a:lstStyle/>
        <a:p>
          <a:endParaRPr lang="en-US"/>
        </a:p>
      </dgm:t>
    </dgm:pt>
    <dgm:pt modelId="{5604A3B9-B9C4-4FC1-8407-88440BBE81A0}" type="sibTrans" cxnId="{81D3B95C-F7A7-41BD-BD8B-0211E899EAF5}">
      <dgm:prSet/>
      <dgm:spPr/>
      <dgm:t>
        <a:bodyPr/>
        <a:lstStyle/>
        <a:p>
          <a:endParaRPr lang="en-US"/>
        </a:p>
      </dgm:t>
    </dgm:pt>
    <dgm:pt modelId="{A5F1B848-FD5B-477C-BCB4-17B2E43DC35E}">
      <dgm:prSet/>
      <dgm:spPr/>
      <dgm:t>
        <a:bodyPr/>
        <a:lstStyle/>
        <a:p>
          <a:r>
            <a:rPr lang="en-US" b="1"/>
            <a:t>Sales Promotion:</a:t>
          </a:r>
          <a:endParaRPr lang="en-US"/>
        </a:p>
      </dgm:t>
    </dgm:pt>
    <dgm:pt modelId="{A38971D1-7A1B-49BA-830D-5206C500DBB8}" type="parTrans" cxnId="{F9A5DF32-D4BB-4A79-BC94-8872A7B97D15}">
      <dgm:prSet/>
      <dgm:spPr/>
      <dgm:t>
        <a:bodyPr/>
        <a:lstStyle/>
        <a:p>
          <a:endParaRPr lang="en-US"/>
        </a:p>
      </dgm:t>
    </dgm:pt>
    <dgm:pt modelId="{199EFA51-738A-4AF7-AC7C-94538FEFFEC3}" type="sibTrans" cxnId="{F9A5DF32-D4BB-4A79-BC94-8872A7B97D15}">
      <dgm:prSet/>
      <dgm:spPr/>
      <dgm:t>
        <a:bodyPr/>
        <a:lstStyle/>
        <a:p>
          <a:endParaRPr lang="en-US"/>
        </a:p>
      </dgm:t>
    </dgm:pt>
    <dgm:pt modelId="{8E6F0695-0E62-4B23-99CF-69F8E93C6E60}">
      <dgm:prSet/>
      <dgm:spPr/>
      <dgm:t>
        <a:bodyPr/>
        <a:lstStyle/>
        <a:p>
          <a:r>
            <a:rPr lang="en-US"/>
            <a:t>Offer in-store demos to show ease of use, comfort, and simple setup, allowing hands-on experience.</a:t>
          </a:r>
        </a:p>
      </dgm:t>
    </dgm:pt>
    <dgm:pt modelId="{F3E12F04-8A9E-4C87-8CDD-7DD9F967F782}" type="parTrans" cxnId="{31E302C3-0AC7-4FA7-9865-8BDBF94E9458}">
      <dgm:prSet/>
      <dgm:spPr/>
      <dgm:t>
        <a:bodyPr/>
        <a:lstStyle/>
        <a:p>
          <a:endParaRPr lang="en-US"/>
        </a:p>
      </dgm:t>
    </dgm:pt>
    <dgm:pt modelId="{C5837BA5-7658-455A-8E73-FBC178588C96}" type="sibTrans" cxnId="{31E302C3-0AC7-4FA7-9865-8BDBF94E9458}">
      <dgm:prSet/>
      <dgm:spPr/>
      <dgm:t>
        <a:bodyPr/>
        <a:lstStyle/>
        <a:p>
          <a:endParaRPr lang="en-US"/>
        </a:p>
      </dgm:t>
    </dgm:pt>
    <dgm:pt modelId="{D5729D92-E313-48EE-92D3-E03559459B27}">
      <dgm:prSet/>
      <dgm:spPr/>
      <dgm:t>
        <a:bodyPr/>
        <a:lstStyle/>
        <a:p>
          <a:r>
            <a:rPr lang="en-US" b="1"/>
            <a:t>Public Relations:</a:t>
          </a:r>
          <a:endParaRPr lang="en-US"/>
        </a:p>
      </dgm:t>
    </dgm:pt>
    <dgm:pt modelId="{F60A9416-C5A1-4C29-8E98-B5707DF8EF00}" type="parTrans" cxnId="{2C9A78A0-F4C9-49EE-A3A4-D8F5DB267497}">
      <dgm:prSet/>
      <dgm:spPr/>
      <dgm:t>
        <a:bodyPr/>
        <a:lstStyle/>
        <a:p>
          <a:endParaRPr lang="en-US"/>
        </a:p>
      </dgm:t>
    </dgm:pt>
    <dgm:pt modelId="{BBD679F4-1C3D-494D-A4C4-F90990694137}" type="sibTrans" cxnId="{2C9A78A0-F4C9-49EE-A3A4-D8F5DB267497}">
      <dgm:prSet/>
      <dgm:spPr/>
      <dgm:t>
        <a:bodyPr/>
        <a:lstStyle/>
        <a:p>
          <a:endParaRPr lang="en-US"/>
        </a:p>
      </dgm:t>
    </dgm:pt>
    <dgm:pt modelId="{3104BCBA-4E87-4C6F-8891-D43C5D79B337}">
      <dgm:prSet/>
      <dgm:spPr/>
      <dgm:t>
        <a:bodyPr/>
        <a:lstStyle/>
        <a:p>
          <a:r>
            <a:rPr lang="en-US"/>
            <a:t>Partner with senior living centers and retirement communities to demonstrate AirPods and gather feedback.</a:t>
          </a:r>
        </a:p>
      </dgm:t>
    </dgm:pt>
    <dgm:pt modelId="{C38EF5BF-DA70-42D8-8C53-716B9CC9052A}" type="parTrans" cxnId="{BCE12EE7-9CF2-47CA-BE9B-59EC8A099D8F}">
      <dgm:prSet/>
      <dgm:spPr/>
      <dgm:t>
        <a:bodyPr/>
        <a:lstStyle/>
        <a:p>
          <a:endParaRPr lang="en-US"/>
        </a:p>
      </dgm:t>
    </dgm:pt>
    <dgm:pt modelId="{AF9FB595-9EF7-460B-A204-72E6765C118F}" type="sibTrans" cxnId="{BCE12EE7-9CF2-47CA-BE9B-59EC8A099D8F}">
      <dgm:prSet/>
      <dgm:spPr/>
      <dgm:t>
        <a:bodyPr/>
        <a:lstStyle/>
        <a:p>
          <a:endParaRPr lang="en-US"/>
        </a:p>
      </dgm:t>
    </dgm:pt>
    <dgm:pt modelId="{41C52660-C84B-429B-981E-62A469895F7A}">
      <dgm:prSet/>
      <dgm:spPr/>
      <dgm:t>
        <a:bodyPr/>
        <a:lstStyle/>
        <a:p>
          <a:r>
            <a:rPr lang="en-US" b="1"/>
            <a:t>Digital &amp; Social Media:</a:t>
          </a:r>
          <a:endParaRPr lang="en-US"/>
        </a:p>
      </dgm:t>
    </dgm:pt>
    <dgm:pt modelId="{E194DB42-B76C-4F41-8976-DCE0B294E1F5}" type="parTrans" cxnId="{3B426E9A-9059-4979-BA04-B44D8C407E13}">
      <dgm:prSet/>
      <dgm:spPr/>
      <dgm:t>
        <a:bodyPr/>
        <a:lstStyle/>
        <a:p>
          <a:endParaRPr lang="en-US"/>
        </a:p>
      </dgm:t>
    </dgm:pt>
    <dgm:pt modelId="{BF3D657A-3296-43B2-B839-7FEDA2A76888}" type="sibTrans" cxnId="{3B426E9A-9059-4979-BA04-B44D8C407E13}">
      <dgm:prSet/>
      <dgm:spPr/>
      <dgm:t>
        <a:bodyPr/>
        <a:lstStyle/>
        <a:p>
          <a:endParaRPr lang="en-US"/>
        </a:p>
      </dgm:t>
    </dgm:pt>
    <dgm:pt modelId="{C52903EE-D140-4953-9F6E-542393FDF083}">
      <dgm:prSet/>
      <dgm:spPr/>
      <dgm:t>
        <a:bodyPr/>
        <a:lstStyle/>
        <a:p>
          <a:r>
            <a:rPr lang="en-US"/>
            <a:t>Focus on Facebook campaigns with short demo videos (pairing, charging, call clarity, transparency mode).</a:t>
          </a:r>
        </a:p>
      </dgm:t>
    </dgm:pt>
    <dgm:pt modelId="{3D6555BA-EF25-4107-BE80-5FA38D60459B}" type="parTrans" cxnId="{41EE6E56-4C7B-468C-B694-8DC09BD75AB4}">
      <dgm:prSet/>
      <dgm:spPr/>
      <dgm:t>
        <a:bodyPr/>
        <a:lstStyle/>
        <a:p>
          <a:endParaRPr lang="en-US"/>
        </a:p>
      </dgm:t>
    </dgm:pt>
    <dgm:pt modelId="{3BA5C1F7-DAB6-449D-9F12-A76243493B8C}" type="sibTrans" cxnId="{41EE6E56-4C7B-468C-B694-8DC09BD75AB4}">
      <dgm:prSet/>
      <dgm:spPr/>
      <dgm:t>
        <a:bodyPr/>
        <a:lstStyle/>
        <a:p>
          <a:endParaRPr lang="en-US"/>
        </a:p>
      </dgm:t>
    </dgm:pt>
    <dgm:pt modelId="{1ABE828F-DAEC-4FED-ACE4-96277AB68C09}">
      <dgm:prSet/>
      <dgm:spPr/>
      <dgm:t>
        <a:bodyPr/>
        <a:lstStyle/>
        <a:p>
          <a:r>
            <a:rPr lang="en-US" b="1"/>
            <a:t>Personal Selling:</a:t>
          </a:r>
          <a:endParaRPr lang="en-US"/>
        </a:p>
      </dgm:t>
    </dgm:pt>
    <dgm:pt modelId="{2B6482CF-20C9-4558-9DA1-736759C28667}" type="parTrans" cxnId="{B627F89B-655F-47F6-9D24-D0654D395BAA}">
      <dgm:prSet/>
      <dgm:spPr/>
      <dgm:t>
        <a:bodyPr/>
        <a:lstStyle/>
        <a:p>
          <a:endParaRPr lang="en-US"/>
        </a:p>
      </dgm:t>
    </dgm:pt>
    <dgm:pt modelId="{037E9513-9536-4720-8DC0-30154A3DB3AD}" type="sibTrans" cxnId="{B627F89B-655F-47F6-9D24-D0654D395BAA}">
      <dgm:prSet/>
      <dgm:spPr/>
      <dgm:t>
        <a:bodyPr/>
        <a:lstStyle/>
        <a:p>
          <a:endParaRPr lang="en-US"/>
        </a:p>
      </dgm:t>
    </dgm:pt>
    <dgm:pt modelId="{7A585B62-EEE7-4690-AA61-C2B0118BA02D}">
      <dgm:prSet/>
      <dgm:spPr/>
      <dgm:t>
        <a:bodyPr/>
        <a:lstStyle/>
        <a:p>
          <a:r>
            <a:rPr lang="en-US"/>
            <a:t>Train staff to be patient and supportive; provide one-on-one setup sessions for customers needing extra help.</a:t>
          </a:r>
        </a:p>
      </dgm:t>
    </dgm:pt>
    <dgm:pt modelId="{EB2F291A-98B8-4C8C-B770-CCACD8CEA987}" type="parTrans" cxnId="{DBAFE6E0-A8EF-4CBB-A905-568FA7956AAF}">
      <dgm:prSet/>
      <dgm:spPr/>
      <dgm:t>
        <a:bodyPr/>
        <a:lstStyle/>
        <a:p>
          <a:endParaRPr lang="en-US"/>
        </a:p>
      </dgm:t>
    </dgm:pt>
    <dgm:pt modelId="{D5F776BB-F324-4586-B54E-63EBF87D2467}" type="sibTrans" cxnId="{DBAFE6E0-A8EF-4CBB-A905-568FA7956AAF}">
      <dgm:prSet/>
      <dgm:spPr/>
      <dgm:t>
        <a:bodyPr/>
        <a:lstStyle/>
        <a:p>
          <a:endParaRPr lang="en-US"/>
        </a:p>
      </dgm:t>
    </dgm:pt>
    <dgm:pt modelId="{E6476C2A-74E7-4418-A614-3D5B0226A779}" type="pres">
      <dgm:prSet presAssocID="{24D4ADD5-4A7F-4608-AB50-D2EBEC7DB0EE}" presName="vert0" presStyleCnt="0">
        <dgm:presLayoutVars>
          <dgm:dir/>
          <dgm:animOne val="branch"/>
          <dgm:animLvl val="lvl"/>
        </dgm:presLayoutVars>
      </dgm:prSet>
      <dgm:spPr/>
    </dgm:pt>
    <dgm:pt modelId="{BCC5844D-FA03-4AB1-B745-E75B34445940}" type="pres">
      <dgm:prSet presAssocID="{49746596-3F52-4FB5-8F0B-35BAE01D5956}" presName="thickLine" presStyleLbl="alignNode1" presStyleIdx="0" presStyleCnt="11"/>
      <dgm:spPr/>
    </dgm:pt>
    <dgm:pt modelId="{CFCC3F81-1153-42B0-9906-1D8B0CA1713F}" type="pres">
      <dgm:prSet presAssocID="{49746596-3F52-4FB5-8F0B-35BAE01D5956}" presName="horz1" presStyleCnt="0"/>
      <dgm:spPr/>
    </dgm:pt>
    <dgm:pt modelId="{8A4F5443-6C17-4616-B8D9-B66D4300DAC6}" type="pres">
      <dgm:prSet presAssocID="{49746596-3F52-4FB5-8F0B-35BAE01D5956}" presName="tx1" presStyleLbl="revTx" presStyleIdx="0" presStyleCnt="11"/>
      <dgm:spPr/>
    </dgm:pt>
    <dgm:pt modelId="{74B86F4A-2790-45F4-9BFF-173ECE3B684C}" type="pres">
      <dgm:prSet presAssocID="{49746596-3F52-4FB5-8F0B-35BAE01D5956}" presName="vert1" presStyleCnt="0"/>
      <dgm:spPr/>
    </dgm:pt>
    <dgm:pt modelId="{09D248F9-D084-4615-AE4F-91304D1CD4CD}" type="pres">
      <dgm:prSet presAssocID="{014E6503-BB32-469E-B2BE-D3FE5BC344B0}" presName="thickLine" presStyleLbl="alignNode1" presStyleIdx="1" presStyleCnt="11"/>
      <dgm:spPr/>
    </dgm:pt>
    <dgm:pt modelId="{E96A1962-8150-46FF-A5FB-669A8A64156F}" type="pres">
      <dgm:prSet presAssocID="{014E6503-BB32-469E-B2BE-D3FE5BC344B0}" presName="horz1" presStyleCnt="0"/>
      <dgm:spPr/>
    </dgm:pt>
    <dgm:pt modelId="{C415F717-AD3A-4623-B98D-C75AD2B3884C}" type="pres">
      <dgm:prSet presAssocID="{014E6503-BB32-469E-B2BE-D3FE5BC344B0}" presName="tx1" presStyleLbl="revTx" presStyleIdx="1" presStyleCnt="11"/>
      <dgm:spPr/>
    </dgm:pt>
    <dgm:pt modelId="{B18B8A3E-E029-4621-83DA-0BF9E71EDE0E}" type="pres">
      <dgm:prSet presAssocID="{014E6503-BB32-469E-B2BE-D3FE5BC344B0}" presName="vert1" presStyleCnt="0"/>
      <dgm:spPr/>
    </dgm:pt>
    <dgm:pt modelId="{C436B9A1-0B3B-4C7E-BFE9-87C0C3087C96}" type="pres">
      <dgm:prSet presAssocID="{75E70E9A-9ECA-40D6-92EC-2F047B61A575}" presName="thickLine" presStyleLbl="alignNode1" presStyleIdx="2" presStyleCnt="11"/>
      <dgm:spPr/>
    </dgm:pt>
    <dgm:pt modelId="{93D19897-9CE2-4140-92AD-291953A47CFD}" type="pres">
      <dgm:prSet presAssocID="{75E70E9A-9ECA-40D6-92EC-2F047B61A575}" presName="horz1" presStyleCnt="0"/>
      <dgm:spPr/>
    </dgm:pt>
    <dgm:pt modelId="{AF59F183-29A5-4030-B5A7-AAE63E6797A6}" type="pres">
      <dgm:prSet presAssocID="{75E70E9A-9ECA-40D6-92EC-2F047B61A575}" presName="tx1" presStyleLbl="revTx" presStyleIdx="2" presStyleCnt="11"/>
      <dgm:spPr/>
    </dgm:pt>
    <dgm:pt modelId="{639C91ED-623A-446F-979E-E57248696B25}" type="pres">
      <dgm:prSet presAssocID="{75E70E9A-9ECA-40D6-92EC-2F047B61A575}" presName="vert1" presStyleCnt="0"/>
      <dgm:spPr/>
    </dgm:pt>
    <dgm:pt modelId="{2B9568C1-FD69-436E-8FF8-293CADF063BA}" type="pres">
      <dgm:prSet presAssocID="{A5F1B848-FD5B-477C-BCB4-17B2E43DC35E}" presName="thickLine" presStyleLbl="alignNode1" presStyleIdx="3" presStyleCnt="11"/>
      <dgm:spPr/>
    </dgm:pt>
    <dgm:pt modelId="{FEB1299F-C481-4159-AF43-AA5DA1787C24}" type="pres">
      <dgm:prSet presAssocID="{A5F1B848-FD5B-477C-BCB4-17B2E43DC35E}" presName="horz1" presStyleCnt="0"/>
      <dgm:spPr/>
    </dgm:pt>
    <dgm:pt modelId="{2A0091CE-2E90-4128-B1C5-725A0531FB82}" type="pres">
      <dgm:prSet presAssocID="{A5F1B848-FD5B-477C-BCB4-17B2E43DC35E}" presName="tx1" presStyleLbl="revTx" presStyleIdx="3" presStyleCnt="11"/>
      <dgm:spPr/>
    </dgm:pt>
    <dgm:pt modelId="{65DAB72B-2A08-47EA-904B-25BB69E1D043}" type="pres">
      <dgm:prSet presAssocID="{A5F1B848-FD5B-477C-BCB4-17B2E43DC35E}" presName="vert1" presStyleCnt="0"/>
      <dgm:spPr/>
    </dgm:pt>
    <dgm:pt modelId="{D3786936-2162-45E8-B398-A7D452637029}" type="pres">
      <dgm:prSet presAssocID="{8E6F0695-0E62-4B23-99CF-69F8E93C6E60}" presName="thickLine" presStyleLbl="alignNode1" presStyleIdx="4" presStyleCnt="11"/>
      <dgm:spPr/>
    </dgm:pt>
    <dgm:pt modelId="{1EFC005D-0FD6-4F79-BB8E-9A18AB863975}" type="pres">
      <dgm:prSet presAssocID="{8E6F0695-0E62-4B23-99CF-69F8E93C6E60}" presName="horz1" presStyleCnt="0"/>
      <dgm:spPr/>
    </dgm:pt>
    <dgm:pt modelId="{A4BF3D9A-8834-4F00-AC03-C6DEA7AA775F}" type="pres">
      <dgm:prSet presAssocID="{8E6F0695-0E62-4B23-99CF-69F8E93C6E60}" presName="tx1" presStyleLbl="revTx" presStyleIdx="4" presStyleCnt="11"/>
      <dgm:spPr/>
    </dgm:pt>
    <dgm:pt modelId="{5F77E358-1B02-4CF0-AAB5-4A11FC5B94CA}" type="pres">
      <dgm:prSet presAssocID="{8E6F0695-0E62-4B23-99CF-69F8E93C6E60}" presName="vert1" presStyleCnt="0"/>
      <dgm:spPr/>
    </dgm:pt>
    <dgm:pt modelId="{E15DA256-05D6-45E0-B75D-C3C944D39A05}" type="pres">
      <dgm:prSet presAssocID="{D5729D92-E313-48EE-92D3-E03559459B27}" presName="thickLine" presStyleLbl="alignNode1" presStyleIdx="5" presStyleCnt="11"/>
      <dgm:spPr/>
    </dgm:pt>
    <dgm:pt modelId="{DF058D49-1E91-4347-BAD9-634C04F05126}" type="pres">
      <dgm:prSet presAssocID="{D5729D92-E313-48EE-92D3-E03559459B27}" presName="horz1" presStyleCnt="0"/>
      <dgm:spPr/>
    </dgm:pt>
    <dgm:pt modelId="{80E5DB89-528D-4CEF-B350-D465A2DD468A}" type="pres">
      <dgm:prSet presAssocID="{D5729D92-E313-48EE-92D3-E03559459B27}" presName="tx1" presStyleLbl="revTx" presStyleIdx="5" presStyleCnt="11"/>
      <dgm:spPr/>
    </dgm:pt>
    <dgm:pt modelId="{C105C208-E02D-4A86-A6D8-17AF5EA8911C}" type="pres">
      <dgm:prSet presAssocID="{D5729D92-E313-48EE-92D3-E03559459B27}" presName="vert1" presStyleCnt="0"/>
      <dgm:spPr/>
    </dgm:pt>
    <dgm:pt modelId="{4D9D4596-BAB2-45BA-A104-E48C41DEAC0F}" type="pres">
      <dgm:prSet presAssocID="{3104BCBA-4E87-4C6F-8891-D43C5D79B337}" presName="thickLine" presStyleLbl="alignNode1" presStyleIdx="6" presStyleCnt="11"/>
      <dgm:spPr/>
    </dgm:pt>
    <dgm:pt modelId="{574480DC-4A7D-44E9-BED7-747EC733F35F}" type="pres">
      <dgm:prSet presAssocID="{3104BCBA-4E87-4C6F-8891-D43C5D79B337}" presName="horz1" presStyleCnt="0"/>
      <dgm:spPr/>
    </dgm:pt>
    <dgm:pt modelId="{64DABBA5-846F-4A27-91ED-558E0787987A}" type="pres">
      <dgm:prSet presAssocID="{3104BCBA-4E87-4C6F-8891-D43C5D79B337}" presName="tx1" presStyleLbl="revTx" presStyleIdx="6" presStyleCnt="11"/>
      <dgm:spPr/>
    </dgm:pt>
    <dgm:pt modelId="{0EB60B5B-6578-45C5-9F5B-2FFF6F56C2EF}" type="pres">
      <dgm:prSet presAssocID="{3104BCBA-4E87-4C6F-8891-D43C5D79B337}" presName="vert1" presStyleCnt="0"/>
      <dgm:spPr/>
    </dgm:pt>
    <dgm:pt modelId="{C78BEF66-3523-45AB-B271-04F0B86DB716}" type="pres">
      <dgm:prSet presAssocID="{41C52660-C84B-429B-981E-62A469895F7A}" presName="thickLine" presStyleLbl="alignNode1" presStyleIdx="7" presStyleCnt="11"/>
      <dgm:spPr/>
    </dgm:pt>
    <dgm:pt modelId="{796A880B-0931-4B97-8E70-F4B670177630}" type="pres">
      <dgm:prSet presAssocID="{41C52660-C84B-429B-981E-62A469895F7A}" presName="horz1" presStyleCnt="0"/>
      <dgm:spPr/>
    </dgm:pt>
    <dgm:pt modelId="{EE6A0A58-8F1C-460F-BDA9-13D1E3F3D621}" type="pres">
      <dgm:prSet presAssocID="{41C52660-C84B-429B-981E-62A469895F7A}" presName="tx1" presStyleLbl="revTx" presStyleIdx="7" presStyleCnt="11"/>
      <dgm:spPr/>
    </dgm:pt>
    <dgm:pt modelId="{2C7C4097-0BBC-4D66-B31A-E6479BF17F2D}" type="pres">
      <dgm:prSet presAssocID="{41C52660-C84B-429B-981E-62A469895F7A}" presName="vert1" presStyleCnt="0"/>
      <dgm:spPr/>
    </dgm:pt>
    <dgm:pt modelId="{1BF84C0E-79A8-448B-8351-73DB0FDC5E70}" type="pres">
      <dgm:prSet presAssocID="{C52903EE-D140-4953-9F6E-542393FDF083}" presName="thickLine" presStyleLbl="alignNode1" presStyleIdx="8" presStyleCnt="11"/>
      <dgm:spPr/>
    </dgm:pt>
    <dgm:pt modelId="{AEC765EF-BBB4-4582-B031-8C35AC1858B0}" type="pres">
      <dgm:prSet presAssocID="{C52903EE-D140-4953-9F6E-542393FDF083}" presName="horz1" presStyleCnt="0"/>
      <dgm:spPr/>
    </dgm:pt>
    <dgm:pt modelId="{8B8A4DCA-F7E5-4794-BB05-A7126FCBE9BA}" type="pres">
      <dgm:prSet presAssocID="{C52903EE-D140-4953-9F6E-542393FDF083}" presName="tx1" presStyleLbl="revTx" presStyleIdx="8" presStyleCnt="11"/>
      <dgm:spPr/>
    </dgm:pt>
    <dgm:pt modelId="{4299C50A-3EFA-4D7B-BE44-44994CBCA6D3}" type="pres">
      <dgm:prSet presAssocID="{C52903EE-D140-4953-9F6E-542393FDF083}" presName="vert1" presStyleCnt="0"/>
      <dgm:spPr/>
    </dgm:pt>
    <dgm:pt modelId="{31875C85-DDB4-4284-A315-8239829D2FD2}" type="pres">
      <dgm:prSet presAssocID="{1ABE828F-DAEC-4FED-ACE4-96277AB68C09}" presName="thickLine" presStyleLbl="alignNode1" presStyleIdx="9" presStyleCnt="11"/>
      <dgm:spPr/>
    </dgm:pt>
    <dgm:pt modelId="{D8E87F8C-1C2A-4121-9454-7504824F11BB}" type="pres">
      <dgm:prSet presAssocID="{1ABE828F-DAEC-4FED-ACE4-96277AB68C09}" presName="horz1" presStyleCnt="0"/>
      <dgm:spPr/>
    </dgm:pt>
    <dgm:pt modelId="{EC9E04C4-BFA9-498B-90E8-EFAA4B95F47F}" type="pres">
      <dgm:prSet presAssocID="{1ABE828F-DAEC-4FED-ACE4-96277AB68C09}" presName="tx1" presStyleLbl="revTx" presStyleIdx="9" presStyleCnt="11"/>
      <dgm:spPr/>
    </dgm:pt>
    <dgm:pt modelId="{99963350-167A-4018-BD34-4AD804AB5AE0}" type="pres">
      <dgm:prSet presAssocID="{1ABE828F-DAEC-4FED-ACE4-96277AB68C09}" presName="vert1" presStyleCnt="0"/>
      <dgm:spPr/>
    </dgm:pt>
    <dgm:pt modelId="{D553CCEB-F45E-46E6-8C3E-96B6123087F9}" type="pres">
      <dgm:prSet presAssocID="{7A585B62-EEE7-4690-AA61-C2B0118BA02D}" presName="thickLine" presStyleLbl="alignNode1" presStyleIdx="10" presStyleCnt="11"/>
      <dgm:spPr/>
    </dgm:pt>
    <dgm:pt modelId="{0CD5BEA8-2097-486B-8122-91B1090BAE3F}" type="pres">
      <dgm:prSet presAssocID="{7A585B62-EEE7-4690-AA61-C2B0118BA02D}" presName="horz1" presStyleCnt="0"/>
      <dgm:spPr/>
    </dgm:pt>
    <dgm:pt modelId="{6349B8A3-9D37-47CD-8223-89EE1E46C13D}" type="pres">
      <dgm:prSet presAssocID="{7A585B62-EEE7-4690-AA61-C2B0118BA02D}" presName="tx1" presStyleLbl="revTx" presStyleIdx="10" presStyleCnt="11"/>
      <dgm:spPr/>
    </dgm:pt>
    <dgm:pt modelId="{2FB38DC3-02AA-41B6-ABC9-F7E5AB72F49A}" type="pres">
      <dgm:prSet presAssocID="{7A585B62-EEE7-4690-AA61-C2B0118BA02D}" presName="vert1" presStyleCnt="0"/>
      <dgm:spPr/>
    </dgm:pt>
  </dgm:ptLst>
  <dgm:cxnLst>
    <dgm:cxn modelId="{88ABFA04-5243-4B1B-A388-4141E7943E97}" type="presOf" srcId="{C52903EE-D140-4953-9F6E-542393FDF083}" destId="{8B8A4DCA-F7E5-4794-BB05-A7126FCBE9BA}" srcOrd="0" destOrd="0" presId="urn:microsoft.com/office/officeart/2008/layout/LinedList"/>
    <dgm:cxn modelId="{1FE94718-B96F-48B3-B2CA-7DEF2F267CC7}" type="presOf" srcId="{75E70E9A-9ECA-40D6-92EC-2F047B61A575}" destId="{AF59F183-29A5-4030-B5A7-AAE63E6797A6}" srcOrd="0" destOrd="0" presId="urn:microsoft.com/office/officeart/2008/layout/LinedList"/>
    <dgm:cxn modelId="{F9A5DF32-D4BB-4A79-BC94-8872A7B97D15}" srcId="{24D4ADD5-4A7F-4608-AB50-D2EBEC7DB0EE}" destId="{A5F1B848-FD5B-477C-BCB4-17B2E43DC35E}" srcOrd="3" destOrd="0" parTransId="{A38971D1-7A1B-49BA-830D-5206C500DBB8}" sibTransId="{199EFA51-738A-4AF7-AC7C-94538FEFFEC3}"/>
    <dgm:cxn modelId="{BD4A2335-C79F-41D9-BC44-F27AC7372EE8}" type="presOf" srcId="{1ABE828F-DAEC-4FED-ACE4-96277AB68C09}" destId="{EC9E04C4-BFA9-498B-90E8-EFAA4B95F47F}" srcOrd="0" destOrd="0" presId="urn:microsoft.com/office/officeart/2008/layout/LinedList"/>
    <dgm:cxn modelId="{91F14935-217A-4D8E-8B16-E49A75F486CC}" type="presOf" srcId="{A5F1B848-FD5B-477C-BCB4-17B2E43DC35E}" destId="{2A0091CE-2E90-4128-B1C5-725A0531FB82}" srcOrd="0" destOrd="0" presId="urn:microsoft.com/office/officeart/2008/layout/LinedList"/>
    <dgm:cxn modelId="{ED24D53B-E795-451F-8C19-26E7B42BA287}" srcId="{24D4ADD5-4A7F-4608-AB50-D2EBEC7DB0EE}" destId="{014E6503-BB32-469E-B2BE-D3FE5BC344B0}" srcOrd="1" destOrd="0" parTransId="{C42772CE-1EF8-4F00-A7DE-C65CA046E7BD}" sibTransId="{9C056E65-AABC-4F81-9601-5831D39419E0}"/>
    <dgm:cxn modelId="{81D3B95C-F7A7-41BD-BD8B-0211E899EAF5}" srcId="{24D4ADD5-4A7F-4608-AB50-D2EBEC7DB0EE}" destId="{75E70E9A-9ECA-40D6-92EC-2F047B61A575}" srcOrd="2" destOrd="0" parTransId="{C0599B23-084B-4C99-8FD3-3AEFF1AE92EE}" sibTransId="{5604A3B9-B9C4-4FC1-8407-88440BBE81A0}"/>
    <dgm:cxn modelId="{EF073464-07C2-4EDF-8AF6-6932548848C0}" type="presOf" srcId="{41C52660-C84B-429B-981E-62A469895F7A}" destId="{EE6A0A58-8F1C-460F-BDA9-13D1E3F3D621}" srcOrd="0" destOrd="0" presId="urn:microsoft.com/office/officeart/2008/layout/LinedList"/>
    <dgm:cxn modelId="{80D60455-DB61-4C60-BA5D-3C2C4395CB58}" type="presOf" srcId="{014E6503-BB32-469E-B2BE-D3FE5BC344B0}" destId="{C415F717-AD3A-4623-B98D-C75AD2B3884C}" srcOrd="0" destOrd="0" presId="urn:microsoft.com/office/officeart/2008/layout/LinedList"/>
    <dgm:cxn modelId="{41EE6E56-4C7B-468C-B694-8DC09BD75AB4}" srcId="{24D4ADD5-4A7F-4608-AB50-D2EBEC7DB0EE}" destId="{C52903EE-D140-4953-9F6E-542393FDF083}" srcOrd="8" destOrd="0" parTransId="{3D6555BA-EF25-4107-BE80-5FA38D60459B}" sibTransId="{3BA5C1F7-DAB6-449D-9F12-A76243493B8C}"/>
    <dgm:cxn modelId="{750D8E7E-3EB9-4C5E-B35D-BBBE5446C1C1}" type="presOf" srcId="{8E6F0695-0E62-4B23-99CF-69F8E93C6E60}" destId="{A4BF3D9A-8834-4F00-AC03-C6DEA7AA775F}" srcOrd="0" destOrd="0" presId="urn:microsoft.com/office/officeart/2008/layout/LinedList"/>
    <dgm:cxn modelId="{0B13B77E-4E3E-4B87-8277-C63BC67EA2A4}" type="presOf" srcId="{24D4ADD5-4A7F-4608-AB50-D2EBEC7DB0EE}" destId="{E6476C2A-74E7-4418-A614-3D5B0226A779}" srcOrd="0" destOrd="0" presId="urn:microsoft.com/office/officeart/2008/layout/LinedList"/>
    <dgm:cxn modelId="{49BBF590-4C34-4D0E-BEF4-FE32226DCA55}" type="presOf" srcId="{3104BCBA-4E87-4C6F-8891-D43C5D79B337}" destId="{64DABBA5-846F-4A27-91ED-558E0787987A}" srcOrd="0" destOrd="0" presId="urn:microsoft.com/office/officeart/2008/layout/LinedList"/>
    <dgm:cxn modelId="{3B426E9A-9059-4979-BA04-B44D8C407E13}" srcId="{24D4ADD5-4A7F-4608-AB50-D2EBEC7DB0EE}" destId="{41C52660-C84B-429B-981E-62A469895F7A}" srcOrd="7" destOrd="0" parTransId="{E194DB42-B76C-4F41-8976-DCE0B294E1F5}" sibTransId="{BF3D657A-3296-43B2-B839-7FEDA2A76888}"/>
    <dgm:cxn modelId="{B627F89B-655F-47F6-9D24-D0654D395BAA}" srcId="{24D4ADD5-4A7F-4608-AB50-D2EBEC7DB0EE}" destId="{1ABE828F-DAEC-4FED-ACE4-96277AB68C09}" srcOrd="9" destOrd="0" parTransId="{2B6482CF-20C9-4558-9DA1-736759C28667}" sibTransId="{037E9513-9536-4720-8DC0-30154A3DB3AD}"/>
    <dgm:cxn modelId="{2C9A78A0-F4C9-49EE-A3A4-D8F5DB267497}" srcId="{24D4ADD5-4A7F-4608-AB50-D2EBEC7DB0EE}" destId="{D5729D92-E313-48EE-92D3-E03559459B27}" srcOrd="5" destOrd="0" parTransId="{F60A9416-C5A1-4C29-8E98-B5707DF8EF00}" sibTransId="{BBD679F4-1C3D-494D-A4C4-F90990694137}"/>
    <dgm:cxn modelId="{640446A7-A85E-42E0-BD94-E7B0F59226F6}" srcId="{24D4ADD5-4A7F-4608-AB50-D2EBEC7DB0EE}" destId="{49746596-3F52-4FB5-8F0B-35BAE01D5956}" srcOrd="0" destOrd="0" parTransId="{2C40859F-00B0-411D-AF8F-C23F0CED7CF1}" sibTransId="{0B8C6D81-D7BA-4614-8BEA-2D280AB56FDF}"/>
    <dgm:cxn modelId="{31E302C3-0AC7-4FA7-9865-8BDBF94E9458}" srcId="{24D4ADD5-4A7F-4608-AB50-D2EBEC7DB0EE}" destId="{8E6F0695-0E62-4B23-99CF-69F8E93C6E60}" srcOrd="4" destOrd="0" parTransId="{F3E12F04-8A9E-4C87-8CDD-7DD9F967F782}" sibTransId="{C5837BA5-7658-455A-8E73-FBC178588C96}"/>
    <dgm:cxn modelId="{657212CC-B70C-4B44-A4F7-43DF10A4B789}" type="presOf" srcId="{49746596-3F52-4FB5-8F0B-35BAE01D5956}" destId="{8A4F5443-6C17-4616-B8D9-B66D4300DAC6}" srcOrd="0" destOrd="0" presId="urn:microsoft.com/office/officeart/2008/layout/LinedList"/>
    <dgm:cxn modelId="{DBAFE6E0-A8EF-4CBB-A905-568FA7956AAF}" srcId="{24D4ADD5-4A7F-4608-AB50-D2EBEC7DB0EE}" destId="{7A585B62-EEE7-4690-AA61-C2B0118BA02D}" srcOrd="10" destOrd="0" parTransId="{EB2F291A-98B8-4C8C-B770-CCACD8CEA987}" sibTransId="{D5F776BB-F324-4586-B54E-63EBF87D2467}"/>
    <dgm:cxn modelId="{BCE12EE7-9CF2-47CA-BE9B-59EC8A099D8F}" srcId="{24D4ADD5-4A7F-4608-AB50-D2EBEC7DB0EE}" destId="{3104BCBA-4E87-4C6F-8891-D43C5D79B337}" srcOrd="6" destOrd="0" parTransId="{C38EF5BF-DA70-42D8-8C53-716B9CC9052A}" sibTransId="{AF9FB595-9EF7-460B-A204-72E6765C118F}"/>
    <dgm:cxn modelId="{B65478EA-9B15-4750-B30A-B853DD41D65B}" type="presOf" srcId="{D5729D92-E313-48EE-92D3-E03559459B27}" destId="{80E5DB89-528D-4CEF-B350-D465A2DD468A}" srcOrd="0" destOrd="0" presId="urn:microsoft.com/office/officeart/2008/layout/LinedList"/>
    <dgm:cxn modelId="{87A7CDF1-B10A-4351-A0A2-03C7213A513B}" type="presOf" srcId="{7A585B62-EEE7-4690-AA61-C2B0118BA02D}" destId="{6349B8A3-9D37-47CD-8223-89EE1E46C13D}" srcOrd="0" destOrd="0" presId="urn:microsoft.com/office/officeart/2008/layout/LinedList"/>
    <dgm:cxn modelId="{15C43452-E56A-4992-A814-42D8B611DE39}" type="presParOf" srcId="{E6476C2A-74E7-4418-A614-3D5B0226A779}" destId="{BCC5844D-FA03-4AB1-B745-E75B34445940}" srcOrd="0" destOrd="0" presId="urn:microsoft.com/office/officeart/2008/layout/LinedList"/>
    <dgm:cxn modelId="{8A22B90E-5A3E-4CCD-98AA-98A41392A5D4}" type="presParOf" srcId="{E6476C2A-74E7-4418-A614-3D5B0226A779}" destId="{CFCC3F81-1153-42B0-9906-1D8B0CA1713F}" srcOrd="1" destOrd="0" presId="urn:microsoft.com/office/officeart/2008/layout/LinedList"/>
    <dgm:cxn modelId="{7C1F3EB8-4B5A-4C66-981D-85C5BA099991}" type="presParOf" srcId="{CFCC3F81-1153-42B0-9906-1D8B0CA1713F}" destId="{8A4F5443-6C17-4616-B8D9-B66D4300DAC6}" srcOrd="0" destOrd="0" presId="urn:microsoft.com/office/officeart/2008/layout/LinedList"/>
    <dgm:cxn modelId="{92515616-FED8-4775-AE79-517252AE71D2}" type="presParOf" srcId="{CFCC3F81-1153-42B0-9906-1D8B0CA1713F}" destId="{74B86F4A-2790-45F4-9BFF-173ECE3B684C}" srcOrd="1" destOrd="0" presId="urn:microsoft.com/office/officeart/2008/layout/LinedList"/>
    <dgm:cxn modelId="{5AA28D4F-69E7-4879-AF6D-92B72AB1C3AD}" type="presParOf" srcId="{E6476C2A-74E7-4418-A614-3D5B0226A779}" destId="{09D248F9-D084-4615-AE4F-91304D1CD4CD}" srcOrd="2" destOrd="0" presId="urn:microsoft.com/office/officeart/2008/layout/LinedList"/>
    <dgm:cxn modelId="{884345BF-7316-4821-93C6-08239D87985A}" type="presParOf" srcId="{E6476C2A-74E7-4418-A614-3D5B0226A779}" destId="{E96A1962-8150-46FF-A5FB-669A8A64156F}" srcOrd="3" destOrd="0" presId="urn:microsoft.com/office/officeart/2008/layout/LinedList"/>
    <dgm:cxn modelId="{B22652D7-F5D0-464B-9473-94E4AC540941}" type="presParOf" srcId="{E96A1962-8150-46FF-A5FB-669A8A64156F}" destId="{C415F717-AD3A-4623-B98D-C75AD2B3884C}" srcOrd="0" destOrd="0" presId="urn:microsoft.com/office/officeart/2008/layout/LinedList"/>
    <dgm:cxn modelId="{A7020029-80EB-474B-9AFA-0915E9B7A91A}" type="presParOf" srcId="{E96A1962-8150-46FF-A5FB-669A8A64156F}" destId="{B18B8A3E-E029-4621-83DA-0BF9E71EDE0E}" srcOrd="1" destOrd="0" presId="urn:microsoft.com/office/officeart/2008/layout/LinedList"/>
    <dgm:cxn modelId="{8F5AC512-2B6C-425C-80E0-479969CB91B1}" type="presParOf" srcId="{E6476C2A-74E7-4418-A614-3D5B0226A779}" destId="{C436B9A1-0B3B-4C7E-BFE9-87C0C3087C96}" srcOrd="4" destOrd="0" presId="urn:microsoft.com/office/officeart/2008/layout/LinedList"/>
    <dgm:cxn modelId="{8863FA81-FF77-4F30-960F-6A7A6AD7C3FA}" type="presParOf" srcId="{E6476C2A-74E7-4418-A614-3D5B0226A779}" destId="{93D19897-9CE2-4140-92AD-291953A47CFD}" srcOrd="5" destOrd="0" presId="urn:microsoft.com/office/officeart/2008/layout/LinedList"/>
    <dgm:cxn modelId="{86DF2EFF-8545-4BEA-A20B-C3634C704219}" type="presParOf" srcId="{93D19897-9CE2-4140-92AD-291953A47CFD}" destId="{AF59F183-29A5-4030-B5A7-AAE63E6797A6}" srcOrd="0" destOrd="0" presId="urn:microsoft.com/office/officeart/2008/layout/LinedList"/>
    <dgm:cxn modelId="{B20C1A91-D9D0-4422-98E8-043DFED200BA}" type="presParOf" srcId="{93D19897-9CE2-4140-92AD-291953A47CFD}" destId="{639C91ED-623A-446F-979E-E57248696B25}" srcOrd="1" destOrd="0" presId="urn:microsoft.com/office/officeart/2008/layout/LinedList"/>
    <dgm:cxn modelId="{04A30D69-B267-4F13-AA0D-1F06C5E766B4}" type="presParOf" srcId="{E6476C2A-74E7-4418-A614-3D5B0226A779}" destId="{2B9568C1-FD69-436E-8FF8-293CADF063BA}" srcOrd="6" destOrd="0" presId="urn:microsoft.com/office/officeart/2008/layout/LinedList"/>
    <dgm:cxn modelId="{2E9E98DE-91E8-40E7-85DB-6609BBC7E6BC}" type="presParOf" srcId="{E6476C2A-74E7-4418-A614-3D5B0226A779}" destId="{FEB1299F-C481-4159-AF43-AA5DA1787C24}" srcOrd="7" destOrd="0" presId="urn:microsoft.com/office/officeart/2008/layout/LinedList"/>
    <dgm:cxn modelId="{C70004C5-D405-4FC0-8122-50BEBCB22EAF}" type="presParOf" srcId="{FEB1299F-C481-4159-AF43-AA5DA1787C24}" destId="{2A0091CE-2E90-4128-B1C5-725A0531FB82}" srcOrd="0" destOrd="0" presId="urn:microsoft.com/office/officeart/2008/layout/LinedList"/>
    <dgm:cxn modelId="{5A7CF028-348B-4F41-9A3F-B361E7829432}" type="presParOf" srcId="{FEB1299F-C481-4159-AF43-AA5DA1787C24}" destId="{65DAB72B-2A08-47EA-904B-25BB69E1D043}" srcOrd="1" destOrd="0" presId="urn:microsoft.com/office/officeart/2008/layout/LinedList"/>
    <dgm:cxn modelId="{2A067E58-AE78-48BB-BE6E-D6AA45D376F4}" type="presParOf" srcId="{E6476C2A-74E7-4418-A614-3D5B0226A779}" destId="{D3786936-2162-45E8-B398-A7D452637029}" srcOrd="8" destOrd="0" presId="urn:microsoft.com/office/officeart/2008/layout/LinedList"/>
    <dgm:cxn modelId="{8E0E04AC-020D-4167-A95C-8E438E19BAE9}" type="presParOf" srcId="{E6476C2A-74E7-4418-A614-3D5B0226A779}" destId="{1EFC005D-0FD6-4F79-BB8E-9A18AB863975}" srcOrd="9" destOrd="0" presId="urn:microsoft.com/office/officeart/2008/layout/LinedList"/>
    <dgm:cxn modelId="{6FFBDC06-D102-4402-BCFB-B84C87CA70C9}" type="presParOf" srcId="{1EFC005D-0FD6-4F79-BB8E-9A18AB863975}" destId="{A4BF3D9A-8834-4F00-AC03-C6DEA7AA775F}" srcOrd="0" destOrd="0" presId="urn:microsoft.com/office/officeart/2008/layout/LinedList"/>
    <dgm:cxn modelId="{56E54AC7-6C14-4CE9-BE3D-CEC62361C6ED}" type="presParOf" srcId="{1EFC005D-0FD6-4F79-BB8E-9A18AB863975}" destId="{5F77E358-1B02-4CF0-AAB5-4A11FC5B94CA}" srcOrd="1" destOrd="0" presId="urn:microsoft.com/office/officeart/2008/layout/LinedList"/>
    <dgm:cxn modelId="{F26F2D96-2DA0-44E5-8701-D2E74194B1CD}" type="presParOf" srcId="{E6476C2A-74E7-4418-A614-3D5B0226A779}" destId="{E15DA256-05D6-45E0-B75D-C3C944D39A05}" srcOrd="10" destOrd="0" presId="urn:microsoft.com/office/officeart/2008/layout/LinedList"/>
    <dgm:cxn modelId="{58296E31-8983-4A5F-9BFC-CFF305D8785F}" type="presParOf" srcId="{E6476C2A-74E7-4418-A614-3D5B0226A779}" destId="{DF058D49-1E91-4347-BAD9-634C04F05126}" srcOrd="11" destOrd="0" presId="urn:microsoft.com/office/officeart/2008/layout/LinedList"/>
    <dgm:cxn modelId="{9BA7AD42-1724-4F3E-B245-931C6C1AD3EC}" type="presParOf" srcId="{DF058D49-1E91-4347-BAD9-634C04F05126}" destId="{80E5DB89-528D-4CEF-B350-D465A2DD468A}" srcOrd="0" destOrd="0" presId="urn:microsoft.com/office/officeart/2008/layout/LinedList"/>
    <dgm:cxn modelId="{AC9CBC91-A859-4580-ABDC-A4B87825E8B6}" type="presParOf" srcId="{DF058D49-1E91-4347-BAD9-634C04F05126}" destId="{C105C208-E02D-4A86-A6D8-17AF5EA8911C}" srcOrd="1" destOrd="0" presId="urn:microsoft.com/office/officeart/2008/layout/LinedList"/>
    <dgm:cxn modelId="{901BA0F3-3EB2-4549-B570-3430A970A8A1}" type="presParOf" srcId="{E6476C2A-74E7-4418-A614-3D5B0226A779}" destId="{4D9D4596-BAB2-45BA-A104-E48C41DEAC0F}" srcOrd="12" destOrd="0" presId="urn:microsoft.com/office/officeart/2008/layout/LinedList"/>
    <dgm:cxn modelId="{404AB2CC-2D80-4700-A659-3E0FB24F7F43}" type="presParOf" srcId="{E6476C2A-74E7-4418-A614-3D5B0226A779}" destId="{574480DC-4A7D-44E9-BED7-747EC733F35F}" srcOrd="13" destOrd="0" presId="urn:microsoft.com/office/officeart/2008/layout/LinedList"/>
    <dgm:cxn modelId="{6113C99E-EC0D-412B-9EA5-72B7BDFA40A9}" type="presParOf" srcId="{574480DC-4A7D-44E9-BED7-747EC733F35F}" destId="{64DABBA5-846F-4A27-91ED-558E0787987A}" srcOrd="0" destOrd="0" presId="urn:microsoft.com/office/officeart/2008/layout/LinedList"/>
    <dgm:cxn modelId="{2699CF86-6033-4CAC-820B-08FA1804FBB9}" type="presParOf" srcId="{574480DC-4A7D-44E9-BED7-747EC733F35F}" destId="{0EB60B5B-6578-45C5-9F5B-2FFF6F56C2EF}" srcOrd="1" destOrd="0" presId="urn:microsoft.com/office/officeart/2008/layout/LinedList"/>
    <dgm:cxn modelId="{79A84020-AD8B-44BA-B5D9-BB79621B2B4C}" type="presParOf" srcId="{E6476C2A-74E7-4418-A614-3D5B0226A779}" destId="{C78BEF66-3523-45AB-B271-04F0B86DB716}" srcOrd="14" destOrd="0" presId="urn:microsoft.com/office/officeart/2008/layout/LinedList"/>
    <dgm:cxn modelId="{4AB90AD6-69EF-4066-BE57-F60FF1C367F5}" type="presParOf" srcId="{E6476C2A-74E7-4418-A614-3D5B0226A779}" destId="{796A880B-0931-4B97-8E70-F4B670177630}" srcOrd="15" destOrd="0" presId="urn:microsoft.com/office/officeart/2008/layout/LinedList"/>
    <dgm:cxn modelId="{0E14443F-5FFB-434B-AE02-5F0B03CF0A6C}" type="presParOf" srcId="{796A880B-0931-4B97-8E70-F4B670177630}" destId="{EE6A0A58-8F1C-460F-BDA9-13D1E3F3D621}" srcOrd="0" destOrd="0" presId="urn:microsoft.com/office/officeart/2008/layout/LinedList"/>
    <dgm:cxn modelId="{8FB05F70-0247-43ED-AB11-5D2C4960CDFE}" type="presParOf" srcId="{796A880B-0931-4B97-8E70-F4B670177630}" destId="{2C7C4097-0BBC-4D66-B31A-E6479BF17F2D}" srcOrd="1" destOrd="0" presId="urn:microsoft.com/office/officeart/2008/layout/LinedList"/>
    <dgm:cxn modelId="{01D44DF9-3C19-4AE8-91A4-EA93F88E5271}" type="presParOf" srcId="{E6476C2A-74E7-4418-A614-3D5B0226A779}" destId="{1BF84C0E-79A8-448B-8351-73DB0FDC5E70}" srcOrd="16" destOrd="0" presId="urn:microsoft.com/office/officeart/2008/layout/LinedList"/>
    <dgm:cxn modelId="{093F696C-4171-4DC7-998A-76EABA90441F}" type="presParOf" srcId="{E6476C2A-74E7-4418-A614-3D5B0226A779}" destId="{AEC765EF-BBB4-4582-B031-8C35AC1858B0}" srcOrd="17" destOrd="0" presId="urn:microsoft.com/office/officeart/2008/layout/LinedList"/>
    <dgm:cxn modelId="{C70AD64E-1912-44C0-99EE-C8E8814BACD0}" type="presParOf" srcId="{AEC765EF-BBB4-4582-B031-8C35AC1858B0}" destId="{8B8A4DCA-F7E5-4794-BB05-A7126FCBE9BA}" srcOrd="0" destOrd="0" presId="urn:microsoft.com/office/officeart/2008/layout/LinedList"/>
    <dgm:cxn modelId="{E0DFA3C8-4378-4EF2-90F2-7E7B79F768E2}" type="presParOf" srcId="{AEC765EF-BBB4-4582-B031-8C35AC1858B0}" destId="{4299C50A-3EFA-4D7B-BE44-44994CBCA6D3}" srcOrd="1" destOrd="0" presId="urn:microsoft.com/office/officeart/2008/layout/LinedList"/>
    <dgm:cxn modelId="{806A1E12-A1BE-4C58-B7BE-4B6EA61B2862}" type="presParOf" srcId="{E6476C2A-74E7-4418-A614-3D5B0226A779}" destId="{31875C85-DDB4-4284-A315-8239829D2FD2}" srcOrd="18" destOrd="0" presId="urn:microsoft.com/office/officeart/2008/layout/LinedList"/>
    <dgm:cxn modelId="{35A35255-EC79-4BF1-81B7-4F58779AEC9E}" type="presParOf" srcId="{E6476C2A-74E7-4418-A614-3D5B0226A779}" destId="{D8E87F8C-1C2A-4121-9454-7504824F11BB}" srcOrd="19" destOrd="0" presId="urn:microsoft.com/office/officeart/2008/layout/LinedList"/>
    <dgm:cxn modelId="{6DF200A0-A2D4-4605-BEE2-78441E220A73}" type="presParOf" srcId="{D8E87F8C-1C2A-4121-9454-7504824F11BB}" destId="{EC9E04C4-BFA9-498B-90E8-EFAA4B95F47F}" srcOrd="0" destOrd="0" presId="urn:microsoft.com/office/officeart/2008/layout/LinedList"/>
    <dgm:cxn modelId="{B9C64B3D-7019-413D-ACE3-A3F9C798C6EB}" type="presParOf" srcId="{D8E87F8C-1C2A-4121-9454-7504824F11BB}" destId="{99963350-167A-4018-BD34-4AD804AB5AE0}" srcOrd="1" destOrd="0" presId="urn:microsoft.com/office/officeart/2008/layout/LinedList"/>
    <dgm:cxn modelId="{8653C3E0-2AEA-4BD3-979A-CC5F1AB3F249}" type="presParOf" srcId="{E6476C2A-74E7-4418-A614-3D5B0226A779}" destId="{D553CCEB-F45E-46E6-8C3E-96B6123087F9}" srcOrd="20" destOrd="0" presId="urn:microsoft.com/office/officeart/2008/layout/LinedList"/>
    <dgm:cxn modelId="{9FCFF26A-144D-4024-9DB2-E3FE45CF513D}" type="presParOf" srcId="{E6476C2A-74E7-4418-A614-3D5B0226A779}" destId="{0CD5BEA8-2097-486B-8122-91B1090BAE3F}" srcOrd="21" destOrd="0" presId="urn:microsoft.com/office/officeart/2008/layout/LinedList"/>
    <dgm:cxn modelId="{F1D0266F-0E0E-4F4D-B42F-3CC5CB441C48}" type="presParOf" srcId="{0CD5BEA8-2097-486B-8122-91B1090BAE3F}" destId="{6349B8A3-9D37-47CD-8223-89EE1E46C13D}" srcOrd="0" destOrd="0" presId="urn:microsoft.com/office/officeart/2008/layout/LinedList"/>
    <dgm:cxn modelId="{4CECC0D8-9504-4072-959D-FD9427781975}" type="presParOf" srcId="{0CD5BEA8-2097-486B-8122-91B1090BAE3F}" destId="{2FB38DC3-02AA-41B6-ABC9-F7E5AB72F4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49839B8-43A6-4E6D-A75E-52BD0766AF5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CCB9B1-D959-4052-B3B3-9E5E51A683EC}">
      <dgm:prSet/>
      <dgm:spPr/>
      <dgm:t>
        <a:bodyPr/>
        <a:lstStyle/>
        <a:p>
          <a:r>
            <a:rPr lang="en-US" b="1"/>
            <a:t>Top 3 Marketing Outlets</a:t>
          </a:r>
          <a:endParaRPr lang="en-US"/>
        </a:p>
      </dgm:t>
    </dgm:pt>
    <dgm:pt modelId="{5A5EED38-F350-4F2B-9273-476C72BB7865}" type="parTrans" cxnId="{3C745641-E6CE-4EB8-A8BE-FA75E2C02068}">
      <dgm:prSet/>
      <dgm:spPr/>
      <dgm:t>
        <a:bodyPr/>
        <a:lstStyle/>
        <a:p>
          <a:endParaRPr lang="en-US"/>
        </a:p>
      </dgm:t>
    </dgm:pt>
    <dgm:pt modelId="{960866F6-7273-43BD-B273-7E5F9B629515}" type="sibTrans" cxnId="{3C745641-E6CE-4EB8-A8BE-FA75E2C02068}">
      <dgm:prSet/>
      <dgm:spPr/>
      <dgm:t>
        <a:bodyPr/>
        <a:lstStyle/>
        <a:p>
          <a:endParaRPr lang="en-US"/>
        </a:p>
      </dgm:t>
    </dgm:pt>
    <dgm:pt modelId="{09A90611-F83B-48BF-8FDC-CC414C2F906B}">
      <dgm:prSet/>
      <dgm:spPr/>
      <dgm:t>
        <a:bodyPr/>
        <a:lstStyle/>
        <a:p>
          <a:r>
            <a:rPr lang="en-US" b="1"/>
            <a:t>1. Television</a:t>
          </a:r>
          <a:endParaRPr lang="en-US"/>
        </a:p>
      </dgm:t>
    </dgm:pt>
    <dgm:pt modelId="{9AEBFB51-EF65-4452-93A2-CD9B0AA05E0A}" type="parTrans" cxnId="{AD9663C3-76CC-4C33-9E6B-219588B146DD}">
      <dgm:prSet/>
      <dgm:spPr/>
      <dgm:t>
        <a:bodyPr/>
        <a:lstStyle/>
        <a:p>
          <a:endParaRPr lang="en-US"/>
        </a:p>
      </dgm:t>
    </dgm:pt>
    <dgm:pt modelId="{BA33D6D0-CE0D-4E7D-A5D8-C89AFFAFB5A4}" type="sibTrans" cxnId="{AD9663C3-76CC-4C33-9E6B-219588B146DD}">
      <dgm:prSet/>
      <dgm:spPr/>
      <dgm:t>
        <a:bodyPr/>
        <a:lstStyle/>
        <a:p>
          <a:endParaRPr lang="en-US"/>
        </a:p>
      </dgm:t>
    </dgm:pt>
    <dgm:pt modelId="{31DB800A-170C-4719-A41E-A8035CE29D40}">
      <dgm:prSet/>
      <dgm:spPr/>
      <dgm:t>
        <a:bodyPr/>
        <a:lstStyle/>
        <a:p>
          <a:r>
            <a:rPr lang="en-US"/>
            <a:t>Still the #1 media source for adults 55+.</a:t>
          </a:r>
        </a:p>
      </dgm:t>
    </dgm:pt>
    <dgm:pt modelId="{89AC5DB1-1D0E-4798-8038-4C570CC87AD6}" type="parTrans" cxnId="{213C3D27-68BC-4531-BCF0-77E38368C2BA}">
      <dgm:prSet/>
      <dgm:spPr/>
      <dgm:t>
        <a:bodyPr/>
        <a:lstStyle/>
        <a:p>
          <a:endParaRPr lang="en-US"/>
        </a:p>
      </dgm:t>
    </dgm:pt>
    <dgm:pt modelId="{3422F0E0-A097-44AA-A88D-BA40FC713D39}" type="sibTrans" cxnId="{213C3D27-68BC-4531-BCF0-77E38368C2BA}">
      <dgm:prSet/>
      <dgm:spPr/>
      <dgm:t>
        <a:bodyPr/>
        <a:lstStyle/>
        <a:p>
          <a:endParaRPr lang="en-US"/>
        </a:p>
      </dgm:t>
    </dgm:pt>
    <dgm:pt modelId="{C61C5CED-BC0D-46C7-9462-86893833A081}">
      <dgm:prSet/>
      <dgm:spPr/>
      <dgm:t>
        <a:bodyPr/>
        <a:lstStyle/>
        <a:p>
          <a:r>
            <a:rPr lang="en-US"/>
            <a:t>Ideal placements: morning news, early evening news, and health/wellness segments.</a:t>
          </a:r>
        </a:p>
      </dgm:t>
    </dgm:pt>
    <dgm:pt modelId="{4DE8813D-8818-494E-9840-7A3AB20BB9CB}" type="parTrans" cxnId="{AC23EADA-295B-4ADD-97D8-B17A203C96AC}">
      <dgm:prSet/>
      <dgm:spPr/>
      <dgm:t>
        <a:bodyPr/>
        <a:lstStyle/>
        <a:p>
          <a:endParaRPr lang="en-US"/>
        </a:p>
      </dgm:t>
    </dgm:pt>
    <dgm:pt modelId="{0B703F73-2334-41DF-9755-F18F31946EC6}" type="sibTrans" cxnId="{AC23EADA-295B-4ADD-97D8-B17A203C96AC}">
      <dgm:prSet/>
      <dgm:spPr/>
      <dgm:t>
        <a:bodyPr/>
        <a:lstStyle/>
        <a:p>
          <a:endParaRPr lang="en-US"/>
        </a:p>
      </dgm:t>
    </dgm:pt>
    <dgm:pt modelId="{EE63A8A4-3983-4FE1-92A4-792B42FED415}">
      <dgm:prSet/>
      <dgm:spPr/>
      <dgm:t>
        <a:bodyPr/>
        <a:lstStyle/>
        <a:p>
          <a:r>
            <a:rPr lang="en-US"/>
            <a:t>Reaches this audience in a familiar, trusted environment.</a:t>
          </a:r>
        </a:p>
      </dgm:t>
    </dgm:pt>
    <dgm:pt modelId="{1C8A09F3-198F-4C1D-885E-3CB4C65EB896}" type="parTrans" cxnId="{283833BD-FECA-4DC9-9B6C-9D480474D2F7}">
      <dgm:prSet/>
      <dgm:spPr/>
      <dgm:t>
        <a:bodyPr/>
        <a:lstStyle/>
        <a:p>
          <a:endParaRPr lang="en-US"/>
        </a:p>
      </dgm:t>
    </dgm:pt>
    <dgm:pt modelId="{0D18DD54-8CEA-4B40-AD76-70782F0AC071}" type="sibTrans" cxnId="{283833BD-FECA-4DC9-9B6C-9D480474D2F7}">
      <dgm:prSet/>
      <dgm:spPr/>
      <dgm:t>
        <a:bodyPr/>
        <a:lstStyle/>
        <a:p>
          <a:endParaRPr lang="en-US"/>
        </a:p>
      </dgm:t>
    </dgm:pt>
    <dgm:pt modelId="{6F544A64-56E6-458F-A1B1-FF3B0032686E}">
      <dgm:prSet/>
      <dgm:spPr/>
      <dgm:t>
        <a:bodyPr/>
        <a:lstStyle/>
        <a:p>
          <a:r>
            <a:rPr lang="en-US" b="1"/>
            <a:t>2. Facebook</a:t>
          </a:r>
          <a:endParaRPr lang="en-US"/>
        </a:p>
      </dgm:t>
    </dgm:pt>
    <dgm:pt modelId="{D26CAC93-C773-4091-8C89-282DF10F49A5}" type="parTrans" cxnId="{A42FC3B1-EB36-478C-A032-90BECE555185}">
      <dgm:prSet/>
      <dgm:spPr/>
      <dgm:t>
        <a:bodyPr/>
        <a:lstStyle/>
        <a:p>
          <a:endParaRPr lang="en-US"/>
        </a:p>
      </dgm:t>
    </dgm:pt>
    <dgm:pt modelId="{69BDCE3D-9FED-4751-8B20-9C8AFEC56816}" type="sibTrans" cxnId="{A42FC3B1-EB36-478C-A032-90BECE555185}">
      <dgm:prSet/>
      <dgm:spPr/>
      <dgm:t>
        <a:bodyPr/>
        <a:lstStyle/>
        <a:p>
          <a:endParaRPr lang="en-US"/>
        </a:p>
      </dgm:t>
    </dgm:pt>
    <dgm:pt modelId="{F46E4046-9F42-4D76-A5B0-EAB718FE63A2}">
      <dgm:prSet/>
      <dgm:spPr/>
      <dgm:t>
        <a:bodyPr/>
        <a:lstStyle/>
        <a:p>
          <a:r>
            <a:rPr lang="en-US"/>
            <a:t>Most-used social platform for this demographic.</a:t>
          </a:r>
        </a:p>
      </dgm:t>
    </dgm:pt>
    <dgm:pt modelId="{B3DFC8AA-90B6-4BEE-9949-C1E5A826D5CD}" type="parTrans" cxnId="{C08F64FE-ACEE-421E-B888-FEC48D50E6DC}">
      <dgm:prSet/>
      <dgm:spPr/>
      <dgm:t>
        <a:bodyPr/>
        <a:lstStyle/>
        <a:p>
          <a:endParaRPr lang="en-US"/>
        </a:p>
      </dgm:t>
    </dgm:pt>
    <dgm:pt modelId="{38D5E489-4D9F-4326-BB8B-40822FB8CE50}" type="sibTrans" cxnId="{C08F64FE-ACEE-421E-B888-FEC48D50E6DC}">
      <dgm:prSet/>
      <dgm:spPr/>
      <dgm:t>
        <a:bodyPr/>
        <a:lstStyle/>
        <a:p>
          <a:endParaRPr lang="en-US"/>
        </a:p>
      </dgm:t>
    </dgm:pt>
    <dgm:pt modelId="{359EAE0F-FB7F-49F9-84A3-D2D403BF3ADF}">
      <dgm:prSet/>
      <dgm:spPr/>
      <dgm:t>
        <a:bodyPr/>
        <a:lstStyle/>
        <a:p>
          <a:r>
            <a:rPr lang="en-US"/>
            <a:t>Fits naturally with their goal of staying connected with family.</a:t>
          </a:r>
        </a:p>
      </dgm:t>
    </dgm:pt>
    <dgm:pt modelId="{D69753FD-8154-411E-9EDF-7F53A00A2235}" type="parTrans" cxnId="{FC04562C-5CFF-4FB4-90E0-9965705F9562}">
      <dgm:prSet/>
      <dgm:spPr/>
      <dgm:t>
        <a:bodyPr/>
        <a:lstStyle/>
        <a:p>
          <a:endParaRPr lang="en-US"/>
        </a:p>
      </dgm:t>
    </dgm:pt>
    <dgm:pt modelId="{5F93EC04-93B9-4923-B0F6-EEDC08719850}" type="sibTrans" cxnId="{FC04562C-5CFF-4FB4-90E0-9965705F9562}">
      <dgm:prSet/>
      <dgm:spPr/>
      <dgm:t>
        <a:bodyPr/>
        <a:lstStyle/>
        <a:p>
          <a:endParaRPr lang="en-US"/>
        </a:p>
      </dgm:t>
    </dgm:pt>
    <dgm:pt modelId="{9C169DE3-9759-423D-9594-292818B6864F}">
      <dgm:prSet/>
      <dgm:spPr/>
      <dgm:t>
        <a:bodyPr/>
        <a:lstStyle/>
        <a:p>
          <a:r>
            <a:rPr lang="en-US"/>
            <a:t>AirPods enhance communication, making the message feel relevant and integrated into daily life.</a:t>
          </a:r>
        </a:p>
      </dgm:t>
    </dgm:pt>
    <dgm:pt modelId="{680C43BD-1875-4730-AA6B-303CDA24638B}" type="parTrans" cxnId="{44C0D983-0446-43F5-B336-D573AD19D37E}">
      <dgm:prSet/>
      <dgm:spPr/>
      <dgm:t>
        <a:bodyPr/>
        <a:lstStyle/>
        <a:p>
          <a:endParaRPr lang="en-US"/>
        </a:p>
      </dgm:t>
    </dgm:pt>
    <dgm:pt modelId="{D920F2A9-B754-4A3F-AAB3-0D14015B619E}" type="sibTrans" cxnId="{44C0D983-0446-43F5-B336-D573AD19D37E}">
      <dgm:prSet/>
      <dgm:spPr/>
      <dgm:t>
        <a:bodyPr/>
        <a:lstStyle/>
        <a:p>
          <a:endParaRPr lang="en-US"/>
        </a:p>
      </dgm:t>
    </dgm:pt>
    <dgm:pt modelId="{C356A8C1-FEE4-4B90-8A12-5473CBD64498}">
      <dgm:prSet/>
      <dgm:spPr/>
      <dgm:t>
        <a:bodyPr/>
        <a:lstStyle/>
        <a:p>
          <a:r>
            <a:rPr lang="en-US" b="1"/>
            <a:t>3. Brick-and-Mortar Stores</a:t>
          </a:r>
          <a:endParaRPr lang="en-US"/>
        </a:p>
      </dgm:t>
    </dgm:pt>
    <dgm:pt modelId="{C0D3D55C-10F5-4A8B-AB38-689A7E471D16}" type="parTrans" cxnId="{E6B6D510-13A2-4E9E-8215-98D9A0D6B522}">
      <dgm:prSet/>
      <dgm:spPr/>
      <dgm:t>
        <a:bodyPr/>
        <a:lstStyle/>
        <a:p>
          <a:endParaRPr lang="en-US"/>
        </a:p>
      </dgm:t>
    </dgm:pt>
    <dgm:pt modelId="{07149F8F-3085-4D3E-9080-FCAD960B0E97}" type="sibTrans" cxnId="{E6B6D510-13A2-4E9E-8215-98D9A0D6B522}">
      <dgm:prSet/>
      <dgm:spPr/>
      <dgm:t>
        <a:bodyPr/>
        <a:lstStyle/>
        <a:p>
          <a:endParaRPr lang="en-US"/>
        </a:p>
      </dgm:t>
    </dgm:pt>
    <dgm:pt modelId="{8658564B-309B-47A6-89EF-A4DDA71E23D6}">
      <dgm:prSet/>
      <dgm:spPr/>
      <dgm:t>
        <a:bodyPr/>
        <a:lstStyle/>
        <a:p>
          <a:r>
            <a:rPr lang="en-US"/>
            <a:t>Provides hands-on demos and guided assistance.</a:t>
          </a:r>
        </a:p>
      </dgm:t>
    </dgm:pt>
    <dgm:pt modelId="{91052500-C8F6-433C-BBA7-FDE863C49E11}" type="parTrans" cxnId="{75D625E3-F6A5-46D8-8FD9-4BC9BBFA0D0A}">
      <dgm:prSet/>
      <dgm:spPr/>
      <dgm:t>
        <a:bodyPr/>
        <a:lstStyle/>
        <a:p>
          <a:endParaRPr lang="en-US"/>
        </a:p>
      </dgm:t>
    </dgm:pt>
    <dgm:pt modelId="{19836088-094B-47E5-B03A-B70A0359D10F}" type="sibTrans" cxnId="{75D625E3-F6A5-46D8-8FD9-4BC9BBFA0D0A}">
      <dgm:prSet/>
      <dgm:spPr/>
      <dgm:t>
        <a:bodyPr/>
        <a:lstStyle/>
        <a:p>
          <a:endParaRPr lang="en-US"/>
        </a:p>
      </dgm:t>
    </dgm:pt>
    <dgm:pt modelId="{5B78FB10-74B1-4519-8C4F-0A0D6F48D32B}">
      <dgm:prSet/>
      <dgm:spPr/>
      <dgm:t>
        <a:bodyPr/>
        <a:lstStyle/>
        <a:p>
          <a:r>
            <a:rPr lang="en-US"/>
            <a:t>Allows older adults to experience ease of use and comfort firsthand.</a:t>
          </a:r>
        </a:p>
      </dgm:t>
    </dgm:pt>
    <dgm:pt modelId="{4BBCEF46-C126-4A2A-9E04-F4A775F86646}" type="parTrans" cxnId="{9B657748-1AB2-46BA-A20B-B4ACEE46C4F7}">
      <dgm:prSet/>
      <dgm:spPr/>
      <dgm:t>
        <a:bodyPr/>
        <a:lstStyle/>
        <a:p>
          <a:endParaRPr lang="en-US"/>
        </a:p>
      </dgm:t>
    </dgm:pt>
    <dgm:pt modelId="{71F5A730-D123-4721-A665-6B33E0E02DAD}" type="sibTrans" cxnId="{9B657748-1AB2-46BA-A20B-B4ACEE46C4F7}">
      <dgm:prSet/>
      <dgm:spPr/>
      <dgm:t>
        <a:bodyPr/>
        <a:lstStyle/>
        <a:p>
          <a:endParaRPr lang="en-US"/>
        </a:p>
      </dgm:t>
    </dgm:pt>
    <dgm:pt modelId="{46323AF9-7E63-4721-A95E-3D6282D499BD}">
      <dgm:prSet/>
      <dgm:spPr/>
      <dgm:t>
        <a:bodyPr/>
        <a:lstStyle/>
        <a:p>
          <a:r>
            <a:rPr lang="en-US"/>
            <a:t>Requires patient, well-trained staff to support setup and build confidence with new technology.</a:t>
          </a:r>
        </a:p>
      </dgm:t>
    </dgm:pt>
    <dgm:pt modelId="{66DE859D-E6F5-4F32-B32C-421504BDDDF0}" type="parTrans" cxnId="{E21F0403-614A-4422-8B47-122BDF994F36}">
      <dgm:prSet/>
      <dgm:spPr/>
      <dgm:t>
        <a:bodyPr/>
        <a:lstStyle/>
        <a:p>
          <a:endParaRPr lang="en-US"/>
        </a:p>
      </dgm:t>
    </dgm:pt>
    <dgm:pt modelId="{707B713E-B21C-4155-A779-2F4DC331021C}" type="sibTrans" cxnId="{E21F0403-614A-4422-8B47-122BDF994F36}">
      <dgm:prSet/>
      <dgm:spPr/>
      <dgm:t>
        <a:bodyPr/>
        <a:lstStyle/>
        <a:p>
          <a:endParaRPr lang="en-US"/>
        </a:p>
      </dgm:t>
    </dgm:pt>
    <dgm:pt modelId="{0BC112DC-5823-4670-9E26-8B3D42610CB1}" type="pres">
      <dgm:prSet presAssocID="{F49839B8-43A6-4E6D-A75E-52BD0766AF5C}" presName="vert0" presStyleCnt="0">
        <dgm:presLayoutVars>
          <dgm:dir/>
          <dgm:animOne val="branch"/>
          <dgm:animLvl val="lvl"/>
        </dgm:presLayoutVars>
      </dgm:prSet>
      <dgm:spPr/>
    </dgm:pt>
    <dgm:pt modelId="{3DB60F27-EE47-494D-8F73-E52E00CD1176}" type="pres">
      <dgm:prSet presAssocID="{55CCB9B1-D959-4052-B3B3-9E5E51A683EC}" presName="thickLine" presStyleLbl="alignNode1" presStyleIdx="0" presStyleCnt="13"/>
      <dgm:spPr/>
    </dgm:pt>
    <dgm:pt modelId="{E943C5C7-F447-410A-BA96-61D2CCB2556A}" type="pres">
      <dgm:prSet presAssocID="{55CCB9B1-D959-4052-B3B3-9E5E51A683EC}" presName="horz1" presStyleCnt="0"/>
      <dgm:spPr/>
    </dgm:pt>
    <dgm:pt modelId="{B487E24B-E848-4E2C-A8C6-C05D53148E49}" type="pres">
      <dgm:prSet presAssocID="{55CCB9B1-D959-4052-B3B3-9E5E51A683EC}" presName="tx1" presStyleLbl="revTx" presStyleIdx="0" presStyleCnt="13"/>
      <dgm:spPr/>
    </dgm:pt>
    <dgm:pt modelId="{4E117CFD-F50D-40FE-A4C9-BB53F2887B22}" type="pres">
      <dgm:prSet presAssocID="{55CCB9B1-D959-4052-B3B3-9E5E51A683EC}" presName="vert1" presStyleCnt="0"/>
      <dgm:spPr/>
    </dgm:pt>
    <dgm:pt modelId="{12313D89-87E9-4D50-A222-A7B5D6ADD163}" type="pres">
      <dgm:prSet presAssocID="{09A90611-F83B-48BF-8FDC-CC414C2F906B}" presName="thickLine" presStyleLbl="alignNode1" presStyleIdx="1" presStyleCnt="13"/>
      <dgm:spPr/>
    </dgm:pt>
    <dgm:pt modelId="{12C69627-C5B8-42D0-A24D-BE537C7DFBA5}" type="pres">
      <dgm:prSet presAssocID="{09A90611-F83B-48BF-8FDC-CC414C2F906B}" presName="horz1" presStyleCnt="0"/>
      <dgm:spPr/>
    </dgm:pt>
    <dgm:pt modelId="{57BD0DB8-4484-48E5-91A6-87C5596C80BB}" type="pres">
      <dgm:prSet presAssocID="{09A90611-F83B-48BF-8FDC-CC414C2F906B}" presName="tx1" presStyleLbl="revTx" presStyleIdx="1" presStyleCnt="13"/>
      <dgm:spPr/>
    </dgm:pt>
    <dgm:pt modelId="{5994BFA0-ED4B-4A3A-9FF2-7259EDC37FAB}" type="pres">
      <dgm:prSet presAssocID="{09A90611-F83B-48BF-8FDC-CC414C2F906B}" presName="vert1" presStyleCnt="0"/>
      <dgm:spPr/>
    </dgm:pt>
    <dgm:pt modelId="{F7CDB302-1D01-4E06-BDAF-1D76B189D77D}" type="pres">
      <dgm:prSet presAssocID="{31DB800A-170C-4719-A41E-A8035CE29D40}" presName="thickLine" presStyleLbl="alignNode1" presStyleIdx="2" presStyleCnt="13"/>
      <dgm:spPr/>
    </dgm:pt>
    <dgm:pt modelId="{97D85537-7A97-45FE-A3D0-CA1B4FB44AED}" type="pres">
      <dgm:prSet presAssocID="{31DB800A-170C-4719-A41E-A8035CE29D40}" presName="horz1" presStyleCnt="0"/>
      <dgm:spPr/>
    </dgm:pt>
    <dgm:pt modelId="{F615B281-29E0-45B0-A44B-E1B51027EFCD}" type="pres">
      <dgm:prSet presAssocID="{31DB800A-170C-4719-A41E-A8035CE29D40}" presName="tx1" presStyleLbl="revTx" presStyleIdx="2" presStyleCnt="13"/>
      <dgm:spPr/>
    </dgm:pt>
    <dgm:pt modelId="{3BBC9B92-2546-48C6-801A-C6D0C1D9D50E}" type="pres">
      <dgm:prSet presAssocID="{31DB800A-170C-4719-A41E-A8035CE29D40}" presName="vert1" presStyleCnt="0"/>
      <dgm:spPr/>
    </dgm:pt>
    <dgm:pt modelId="{B0B43E0D-A76C-4C82-95AD-1722A8E560F8}" type="pres">
      <dgm:prSet presAssocID="{C61C5CED-BC0D-46C7-9462-86893833A081}" presName="thickLine" presStyleLbl="alignNode1" presStyleIdx="3" presStyleCnt="13"/>
      <dgm:spPr/>
    </dgm:pt>
    <dgm:pt modelId="{AD8E4851-5B6E-4892-9554-4A8C7EB0EE94}" type="pres">
      <dgm:prSet presAssocID="{C61C5CED-BC0D-46C7-9462-86893833A081}" presName="horz1" presStyleCnt="0"/>
      <dgm:spPr/>
    </dgm:pt>
    <dgm:pt modelId="{DB10D5EC-F55E-4C0C-99BD-D956B3117841}" type="pres">
      <dgm:prSet presAssocID="{C61C5CED-BC0D-46C7-9462-86893833A081}" presName="tx1" presStyleLbl="revTx" presStyleIdx="3" presStyleCnt="13"/>
      <dgm:spPr/>
    </dgm:pt>
    <dgm:pt modelId="{BD8E335C-2A23-4347-981E-CBA6F6886EF8}" type="pres">
      <dgm:prSet presAssocID="{C61C5CED-BC0D-46C7-9462-86893833A081}" presName="vert1" presStyleCnt="0"/>
      <dgm:spPr/>
    </dgm:pt>
    <dgm:pt modelId="{83573460-645B-4F54-838B-F81EB736A3AB}" type="pres">
      <dgm:prSet presAssocID="{EE63A8A4-3983-4FE1-92A4-792B42FED415}" presName="thickLine" presStyleLbl="alignNode1" presStyleIdx="4" presStyleCnt="13"/>
      <dgm:spPr/>
    </dgm:pt>
    <dgm:pt modelId="{7479E485-C3FF-4A64-9104-FEA1124DA179}" type="pres">
      <dgm:prSet presAssocID="{EE63A8A4-3983-4FE1-92A4-792B42FED415}" presName="horz1" presStyleCnt="0"/>
      <dgm:spPr/>
    </dgm:pt>
    <dgm:pt modelId="{8985F85C-5F54-4C69-8292-B94F0A0A2050}" type="pres">
      <dgm:prSet presAssocID="{EE63A8A4-3983-4FE1-92A4-792B42FED415}" presName="tx1" presStyleLbl="revTx" presStyleIdx="4" presStyleCnt="13"/>
      <dgm:spPr/>
    </dgm:pt>
    <dgm:pt modelId="{AFD87B06-590D-49D1-8E61-43AD9338612D}" type="pres">
      <dgm:prSet presAssocID="{EE63A8A4-3983-4FE1-92A4-792B42FED415}" presName="vert1" presStyleCnt="0"/>
      <dgm:spPr/>
    </dgm:pt>
    <dgm:pt modelId="{BD76E8BD-AE62-4F24-AA76-255D0193BCE1}" type="pres">
      <dgm:prSet presAssocID="{6F544A64-56E6-458F-A1B1-FF3B0032686E}" presName="thickLine" presStyleLbl="alignNode1" presStyleIdx="5" presStyleCnt="13"/>
      <dgm:spPr/>
    </dgm:pt>
    <dgm:pt modelId="{429822AA-78E1-4E71-A41A-5EADDA622993}" type="pres">
      <dgm:prSet presAssocID="{6F544A64-56E6-458F-A1B1-FF3B0032686E}" presName="horz1" presStyleCnt="0"/>
      <dgm:spPr/>
    </dgm:pt>
    <dgm:pt modelId="{250C1EEA-75F9-4F60-907A-A1D0B9D0FD4F}" type="pres">
      <dgm:prSet presAssocID="{6F544A64-56E6-458F-A1B1-FF3B0032686E}" presName="tx1" presStyleLbl="revTx" presStyleIdx="5" presStyleCnt="13"/>
      <dgm:spPr/>
    </dgm:pt>
    <dgm:pt modelId="{AF9FF489-AFF2-455D-A95A-A4197E7213CB}" type="pres">
      <dgm:prSet presAssocID="{6F544A64-56E6-458F-A1B1-FF3B0032686E}" presName="vert1" presStyleCnt="0"/>
      <dgm:spPr/>
    </dgm:pt>
    <dgm:pt modelId="{46B192AA-26B1-4EDF-B962-E53F51DD91AA}" type="pres">
      <dgm:prSet presAssocID="{F46E4046-9F42-4D76-A5B0-EAB718FE63A2}" presName="thickLine" presStyleLbl="alignNode1" presStyleIdx="6" presStyleCnt="13"/>
      <dgm:spPr/>
    </dgm:pt>
    <dgm:pt modelId="{8FD0F630-B017-47EC-9E4C-1DAB89ECFE69}" type="pres">
      <dgm:prSet presAssocID="{F46E4046-9F42-4D76-A5B0-EAB718FE63A2}" presName="horz1" presStyleCnt="0"/>
      <dgm:spPr/>
    </dgm:pt>
    <dgm:pt modelId="{52686105-66B2-461D-A811-3B888DC7B004}" type="pres">
      <dgm:prSet presAssocID="{F46E4046-9F42-4D76-A5B0-EAB718FE63A2}" presName="tx1" presStyleLbl="revTx" presStyleIdx="6" presStyleCnt="13"/>
      <dgm:spPr/>
    </dgm:pt>
    <dgm:pt modelId="{7E969366-164B-48A3-9291-8EB59AAA03B6}" type="pres">
      <dgm:prSet presAssocID="{F46E4046-9F42-4D76-A5B0-EAB718FE63A2}" presName="vert1" presStyleCnt="0"/>
      <dgm:spPr/>
    </dgm:pt>
    <dgm:pt modelId="{F487593B-BBC8-451C-B54E-805593473875}" type="pres">
      <dgm:prSet presAssocID="{359EAE0F-FB7F-49F9-84A3-D2D403BF3ADF}" presName="thickLine" presStyleLbl="alignNode1" presStyleIdx="7" presStyleCnt="13"/>
      <dgm:spPr/>
    </dgm:pt>
    <dgm:pt modelId="{E768E534-7806-45D4-98D6-758E147468DC}" type="pres">
      <dgm:prSet presAssocID="{359EAE0F-FB7F-49F9-84A3-D2D403BF3ADF}" presName="horz1" presStyleCnt="0"/>
      <dgm:spPr/>
    </dgm:pt>
    <dgm:pt modelId="{D2B57ED5-12E2-4AEB-A13E-9177B33BFFC4}" type="pres">
      <dgm:prSet presAssocID="{359EAE0F-FB7F-49F9-84A3-D2D403BF3ADF}" presName="tx1" presStyleLbl="revTx" presStyleIdx="7" presStyleCnt="13"/>
      <dgm:spPr/>
    </dgm:pt>
    <dgm:pt modelId="{2B037A1C-D5FC-4A25-9AE2-E644CA46C299}" type="pres">
      <dgm:prSet presAssocID="{359EAE0F-FB7F-49F9-84A3-D2D403BF3ADF}" presName="vert1" presStyleCnt="0"/>
      <dgm:spPr/>
    </dgm:pt>
    <dgm:pt modelId="{A148062C-BF3A-4FE5-8138-761A42C54598}" type="pres">
      <dgm:prSet presAssocID="{9C169DE3-9759-423D-9594-292818B6864F}" presName="thickLine" presStyleLbl="alignNode1" presStyleIdx="8" presStyleCnt="13"/>
      <dgm:spPr/>
    </dgm:pt>
    <dgm:pt modelId="{C83FB879-AD44-4E6A-B50B-D061C893DB46}" type="pres">
      <dgm:prSet presAssocID="{9C169DE3-9759-423D-9594-292818B6864F}" presName="horz1" presStyleCnt="0"/>
      <dgm:spPr/>
    </dgm:pt>
    <dgm:pt modelId="{07221BE8-E9B6-4395-A437-6A46F73955CC}" type="pres">
      <dgm:prSet presAssocID="{9C169DE3-9759-423D-9594-292818B6864F}" presName="tx1" presStyleLbl="revTx" presStyleIdx="8" presStyleCnt="13"/>
      <dgm:spPr/>
    </dgm:pt>
    <dgm:pt modelId="{55BAD0F8-385F-4D05-94F1-60CB3CABD08D}" type="pres">
      <dgm:prSet presAssocID="{9C169DE3-9759-423D-9594-292818B6864F}" presName="vert1" presStyleCnt="0"/>
      <dgm:spPr/>
    </dgm:pt>
    <dgm:pt modelId="{A36949F0-8C31-40DA-A65E-9C874A88C6E6}" type="pres">
      <dgm:prSet presAssocID="{C356A8C1-FEE4-4B90-8A12-5473CBD64498}" presName="thickLine" presStyleLbl="alignNode1" presStyleIdx="9" presStyleCnt="13"/>
      <dgm:spPr/>
    </dgm:pt>
    <dgm:pt modelId="{65162C46-13BE-4D62-B347-982E41B79ED4}" type="pres">
      <dgm:prSet presAssocID="{C356A8C1-FEE4-4B90-8A12-5473CBD64498}" presName="horz1" presStyleCnt="0"/>
      <dgm:spPr/>
    </dgm:pt>
    <dgm:pt modelId="{A0173195-0831-45BB-9BD6-855A19535277}" type="pres">
      <dgm:prSet presAssocID="{C356A8C1-FEE4-4B90-8A12-5473CBD64498}" presName="tx1" presStyleLbl="revTx" presStyleIdx="9" presStyleCnt="13"/>
      <dgm:spPr/>
    </dgm:pt>
    <dgm:pt modelId="{13C84004-4391-4151-9351-1C9298A8B336}" type="pres">
      <dgm:prSet presAssocID="{C356A8C1-FEE4-4B90-8A12-5473CBD64498}" presName="vert1" presStyleCnt="0"/>
      <dgm:spPr/>
    </dgm:pt>
    <dgm:pt modelId="{0ABA5D81-8CF6-4BC8-A428-8D13B6770C35}" type="pres">
      <dgm:prSet presAssocID="{8658564B-309B-47A6-89EF-A4DDA71E23D6}" presName="thickLine" presStyleLbl="alignNode1" presStyleIdx="10" presStyleCnt="13"/>
      <dgm:spPr/>
    </dgm:pt>
    <dgm:pt modelId="{B9EDCC9A-C638-44FC-ACE4-26FF847AB0BA}" type="pres">
      <dgm:prSet presAssocID="{8658564B-309B-47A6-89EF-A4DDA71E23D6}" presName="horz1" presStyleCnt="0"/>
      <dgm:spPr/>
    </dgm:pt>
    <dgm:pt modelId="{0F9EFC49-A854-4869-8A18-A34C0C1A0851}" type="pres">
      <dgm:prSet presAssocID="{8658564B-309B-47A6-89EF-A4DDA71E23D6}" presName="tx1" presStyleLbl="revTx" presStyleIdx="10" presStyleCnt="13"/>
      <dgm:spPr/>
    </dgm:pt>
    <dgm:pt modelId="{5821039D-051C-4450-8AAE-69F86F01CD4C}" type="pres">
      <dgm:prSet presAssocID="{8658564B-309B-47A6-89EF-A4DDA71E23D6}" presName="vert1" presStyleCnt="0"/>
      <dgm:spPr/>
    </dgm:pt>
    <dgm:pt modelId="{44C175D2-A759-4862-8702-12D2FD2FBA79}" type="pres">
      <dgm:prSet presAssocID="{5B78FB10-74B1-4519-8C4F-0A0D6F48D32B}" presName="thickLine" presStyleLbl="alignNode1" presStyleIdx="11" presStyleCnt="13"/>
      <dgm:spPr/>
    </dgm:pt>
    <dgm:pt modelId="{88BC6C41-6678-4A32-8FE2-34563873DDBE}" type="pres">
      <dgm:prSet presAssocID="{5B78FB10-74B1-4519-8C4F-0A0D6F48D32B}" presName="horz1" presStyleCnt="0"/>
      <dgm:spPr/>
    </dgm:pt>
    <dgm:pt modelId="{199D8F04-0DFB-4378-B1C7-BF55F7A05BA8}" type="pres">
      <dgm:prSet presAssocID="{5B78FB10-74B1-4519-8C4F-0A0D6F48D32B}" presName="tx1" presStyleLbl="revTx" presStyleIdx="11" presStyleCnt="13"/>
      <dgm:spPr/>
    </dgm:pt>
    <dgm:pt modelId="{D40325A5-35A1-46FF-9C87-81A377251A2A}" type="pres">
      <dgm:prSet presAssocID="{5B78FB10-74B1-4519-8C4F-0A0D6F48D32B}" presName="vert1" presStyleCnt="0"/>
      <dgm:spPr/>
    </dgm:pt>
    <dgm:pt modelId="{8AFA6739-7DCE-4A86-BF19-F0B6AC152E07}" type="pres">
      <dgm:prSet presAssocID="{46323AF9-7E63-4721-A95E-3D6282D499BD}" presName="thickLine" presStyleLbl="alignNode1" presStyleIdx="12" presStyleCnt="13"/>
      <dgm:spPr/>
    </dgm:pt>
    <dgm:pt modelId="{1F9A7B31-B6A5-41D4-AEAE-64ADCD333DF2}" type="pres">
      <dgm:prSet presAssocID="{46323AF9-7E63-4721-A95E-3D6282D499BD}" presName="horz1" presStyleCnt="0"/>
      <dgm:spPr/>
    </dgm:pt>
    <dgm:pt modelId="{ADB60B4B-B514-4D4A-A693-E74C505568C8}" type="pres">
      <dgm:prSet presAssocID="{46323AF9-7E63-4721-A95E-3D6282D499BD}" presName="tx1" presStyleLbl="revTx" presStyleIdx="12" presStyleCnt="13"/>
      <dgm:spPr/>
    </dgm:pt>
    <dgm:pt modelId="{14E8966F-B8DD-4E30-92FE-43E97A3398EF}" type="pres">
      <dgm:prSet presAssocID="{46323AF9-7E63-4721-A95E-3D6282D499BD}" presName="vert1" presStyleCnt="0"/>
      <dgm:spPr/>
    </dgm:pt>
  </dgm:ptLst>
  <dgm:cxnLst>
    <dgm:cxn modelId="{E21F0403-614A-4422-8B47-122BDF994F36}" srcId="{F49839B8-43A6-4E6D-A75E-52BD0766AF5C}" destId="{46323AF9-7E63-4721-A95E-3D6282D499BD}" srcOrd="12" destOrd="0" parTransId="{66DE859D-E6F5-4F32-B32C-421504BDDDF0}" sibTransId="{707B713E-B21C-4155-A779-2F4DC331021C}"/>
    <dgm:cxn modelId="{E6B6D510-13A2-4E9E-8215-98D9A0D6B522}" srcId="{F49839B8-43A6-4E6D-A75E-52BD0766AF5C}" destId="{C356A8C1-FEE4-4B90-8A12-5473CBD64498}" srcOrd="9" destOrd="0" parTransId="{C0D3D55C-10F5-4A8B-AB38-689A7E471D16}" sibTransId="{07149F8F-3085-4D3E-9080-FCAD960B0E97}"/>
    <dgm:cxn modelId="{213C3D27-68BC-4531-BCF0-77E38368C2BA}" srcId="{F49839B8-43A6-4E6D-A75E-52BD0766AF5C}" destId="{31DB800A-170C-4719-A41E-A8035CE29D40}" srcOrd="2" destOrd="0" parTransId="{89AC5DB1-1D0E-4798-8038-4C570CC87AD6}" sibTransId="{3422F0E0-A097-44AA-A88D-BA40FC713D39}"/>
    <dgm:cxn modelId="{F7F9162B-8899-4343-A590-976B73429774}" type="presOf" srcId="{C61C5CED-BC0D-46C7-9462-86893833A081}" destId="{DB10D5EC-F55E-4C0C-99BD-D956B3117841}" srcOrd="0" destOrd="0" presId="urn:microsoft.com/office/officeart/2008/layout/LinedList"/>
    <dgm:cxn modelId="{FC04562C-5CFF-4FB4-90E0-9965705F9562}" srcId="{F49839B8-43A6-4E6D-A75E-52BD0766AF5C}" destId="{359EAE0F-FB7F-49F9-84A3-D2D403BF3ADF}" srcOrd="7" destOrd="0" parTransId="{D69753FD-8154-411E-9EDF-7F53A00A2235}" sibTransId="{5F93EC04-93B9-4923-B0F6-EEDC08719850}"/>
    <dgm:cxn modelId="{3361CA34-EAE7-480A-8C7C-540891985D5D}" type="presOf" srcId="{EE63A8A4-3983-4FE1-92A4-792B42FED415}" destId="{8985F85C-5F54-4C69-8292-B94F0A0A2050}" srcOrd="0" destOrd="0" presId="urn:microsoft.com/office/officeart/2008/layout/LinedList"/>
    <dgm:cxn modelId="{3C745641-E6CE-4EB8-A8BE-FA75E2C02068}" srcId="{F49839B8-43A6-4E6D-A75E-52BD0766AF5C}" destId="{55CCB9B1-D959-4052-B3B3-9E5E51A683EC}" srcOrd="0" destOrd="0" parTransId="{5A5EED38-F350-4F2B-9273-476C72BB7865}" sibTransId="{960866F6-7273-43BD-B273-7E5F9B629515}"/>
    <dgm:cxn modelId="{C4C54944-0140-4FA3-B0CB-CE8496D95683}" type="presOf" srcId="{9C169DE3-9759-423D-9594-292818B6864F}" destId="{07221BE8-E9B6-4395-A437-6A46F73955CC}" srcOrd="0" destOrd="0" presId="urn:microsoft.com/office/officeart/2008/layout/LinedList"/>
    <dgm:cxn modelId="{EB585C45-D38E-4688-9FF4-79408CD1265E}" type="presOf" srcId="{46323AF9-7E63-4721-A95E-3D6282D499BD}" destId="{ADB60B4B-B514-4D4A-A693-E74C505568C8}" srcOrd="0" destOrd="0" presId="urn:microsoft.com/office/officeart/2008/layout/LinedList"/>
    <dgm:cxn modelId="{9B657748-1AB2-46BA-A20B-B4ACEE46C4F7}" srcId="{F49839B8-43A6-4E6D-A75E-52BD0766AF5C}" destId="{5B78FB10-74B1-4519-8C4F-0A0D6F48D32B}" srcOrd="11" destOrd="0" parTransId="{4BBCEF46-C126-4A2A-9E04-F4A775F86646}" sibTransId="{71F5A730-D123-4721-A665-6B33E0E02DAD}"/>
    <dgm:cxn modelId="{DF229C7A-4808-444D-B8A4-0B7F1F10E2C6}" type="presOf" srcId="{55CCB9B1-D959-4052-B3B3-9E5E51A683EC}" destId="{B487E24B-E848-4E2C-A8C6-C05D53148E49}" srcOrd="0" destOrd="0" presId="urn:microsoft.com/office/officeart/2008/layout/LinedList"/>
    <dgm:cxn modelId="{6BA7D55A-AA18-4EAC-92DB-A485B7EDDDC0}" type="presOf" srcId="{6F544A64-56E6-458F-A1B1-FF3B0032686E}" destId="{250C1EEA-75F9-4F60-907A-A1D0B9D0FD4F}" srcOrd="0" destOrd="0" presId="urn:microsoft.com/office/officeart/2008/layout/LinedList"/>
    <dgm:cxn modelId="{E3AAD17C-C28D-48E1-B0F2-AE1E6F0F44FC}" type="presOf" srcId="{09A90611-F83B-48BF-8FDC-CC414C2F906B}" destId="{57BD0DB8-4484-48E5-91A6-87C5596C80BB}" srcOrd="0" destOrd="0" presId="urn:microsoft.com/office/officeart/2008/layout/LinedList"/>
    <dgm:cxn modelId="{44C0D983-0446-43F5-B336-D573AD19D37E}" srcId="{F49839B8-43A6-4E6D-A75E-52BD0766AF5C}" destId="{9C169DE3-9759-423D-9594-292818B6864F}" srcOrd="8" destOrd="0" parTransId="{680C43BD-1875-4730-AA6B-303CDA24638B}" sibTransId="{D920F2A9-B754-4A3F-AAB3-0D14015B619E}"/>
    <dgm:cxn modelId="{9D52468D-0F48-490D-86F2-6AE805D01747}" type="presOf" srcId="{8658564B-309B-47A6-89EF-A4DDA71E23D6}" destId="{0F9EFC49-A854-4869-8A18-A34C0C1A0851}" srcOrd="0" destOrd="0" presId="urn:microsoft.com/office/officeart/2008/layout/LinedList"/>
    <dgm:cxn modelId="{D066368F-C7C8-4304-BCBE-29CACFE57683}" type="presOf" srcId="{C356A8C1-FEE4-4B90-8A12-5473CBD64498}" destId="{A0173195-0831-45BB-9BD6-855A19535277}" srcOrd="0" destOrd="0" presId="urn:microsoft.com/office/officeart/2008/layout/LinedList"/>
    <dgm:cxn modelId="{6CE8949E-17F8-450C-B161-EBEDB542AFF8}" type="presOf" srcId="{359EAE0F-FB7F-49F9-84A3-D2D403BF3ADF}" destId="{D2B57ED5-12E2-4AEB-A13E-9177B33BFFC4}" srcOrd="0" destOrd="0" presId="urn:microsoft.com/office/officeart/2008/layout/LinedList"/>
    <dgm:cxn modelId="{A42FC3B1-EB36-478C-A032-90BECE555185}" srcId="{F49839B8-43A6-4E6D-A75E-52BD0766AF5C}" destId="{6F544A64-56E6-458F-A1B1-FF3B0032686E}" srcOrd="5" destOrd="0" parTransId="{D26CAC93-C773-4091-8C89-282DF10F49A5}" sibTransId="{69BDCE3D-9FED-4751-8B20-9C8AFEC56816}"/>
    <dgm:cxn modelId="{1362D4BB-9C35-4226-8AC8-BC54173E8B5A}" type="presOf" srcId="{5B78FB10-74B1-4519-8C4F-0A0D6F48D32B}" destId="{199D8F04-0DFB-4378-B1C7-BF55F7A05BA8}" srcOrd="0" destOrd="0" presId="urn:microsoft.com/office/officeart/2008/layout/LinedList"/>
    <dgm:cxn modelId="{283833BD-FECA-4DC9-9B6C-9D480474D2F7}" srcId="{F49839B8-43A6-4E6D-A75E-52BD0766AF5C}" destId="{EE63A8A4-3983-4FE1-92A4-792B42FED415}" srcOrd="4" destOrd="0" parTransId="{1C8A09F3-198F-4C1D-885E-3CB4C65EB896}" sibTransId="{0D18DD54-8CEA-4B40-AD76-70782F0AC071}"/>
    <dgm:cxn modelId="{081E39BF-1120-4053-92BF-868534806D9B}" type="presOf" srcId="{F46E4046-9F42-4D76-A5B0-EAB718FE63A2}" destId="{52686105-66B2-461D-A811-3B888DC7B004}" srcOrd="0" destOrd="0" presId="urn:microsoft.com/office/officeart/2008/layout/LinedList"/>
    <dgm:cxn modelId="{AD9663C3-76CC-4C33-9E6B-219588B146DD}" srcId="{F49839B8-43A6-4E6D-A75E-52BD0766AF5C}" destId="{09A90611-F83B-48BF-8FDC-CC414C2F906B}" srcOrd="1" destOrd="0" parTransId="{9AEBFB51-EF65-4452-93A2-CD9B0AA05E0A}" sibTransId="{BA33D6D0-CE0D-4E7D-A5D8-C89AFFAFB5A4}"/>
    <dgm:cxn modelId="{D1869BC9-5355-43CA-B566-3874AE84C219}" type="presOf" srcId="{F49839B8-43A6-4E6D-A75E-52BD0766AF5C}" destId="{0BC112DC-5823-4670-9E26-8B3D42610CB1}" srcOrd="0" destOrd="0" presId="urn:microsoft.com/office/officeart/2008/layout/LinedList"/>
    <dgm:cxn modelId="{AC23EADA-295B-4ADD-97D8-B17A203C96AC}" srcId="{F49839B8-43A6-4E6D-A75E-52BD0766AF5C}" destId="{C61C5CED-BC0D-46C7-9462-86893833A081}" srcOrd="3" destOrd="0" parTransId="{4DE8813D-8818-494E-9840-7A3AB20BB9CB}" sibTransId="{0B703F73-2334-41DF-9755-F18F31946EC6}"/>
    <dgm:cxn modelId="{75D625E3-F6A5-46D8-8FD9-4BC9BBFA0D0A}" srcId="{F49839B8-43A6-4E6D-A75E-52BD0766AF5C}" destId="{8658564B-309B-47A6-89EF-A4DDA71E23D6}" srcOrd="10" destOrd="0" parTransId="{91052500-C8F6-433C-BBA7-FDE863C49E11}" sibTransId="{19836088-094B-47E5-B03A-B70A0359D10F}"/>
    <dgm:cxn modelId="{BC0A3FF4-73E7-4CAC-96FB-A0FBAAAD03D3}" type="presOf" srcId="{31DB800A-170C-4719-A41E-A8035CE29D40}" destId="{F615B281-29E0-45B0-A44B-E1B51027EFCD}" srcOrd="0" destOrd="0" presId="urn:microsoft.com/office/officeart/2008/layout/LinedList"/>
    <dgm:cxn modelId="{C08F64FE-ACEE-421E-B888-FEC48D50E6DC}" srcId="{F49839B8-43A6-4E6D-A75E-52BD0766AF5C}" destId="{F46E4046-9F42-4D76-A5B0-EAB718FE63A2}" srcOrd="6" destOrd="0" parTransId="{B3DFC8AA-90B6-4BEE-9949-C1E5A826D5CD}" sibTransId="{38D5E489-4D9F-4326-BB8B-40822FB8CE50}"/>
    <dgm:cxn modelId="{ED4DADD4-4876-43B1-BDB9-516AB7FD12C7}" type="presParOf" srcId="{0BC112DC-5823-4670-9E26-8B3D42610CB1}" destId="{3DB60F27-EE47-494D-8F73-E52E00CD1176}" srcOrd="0" destOrd="0" presId="urn:microsoft.com/office/officeart/2008/layout/LinedList"/>
    <dgm:cxn modelId="{8913DCF1-8C29-49F0-8217-330CB0B4459A}" type="presParOf" srcId="{0BC112DC-5823-4670-9E26-8B3D42610CB1}" destId="{E943C5C7-F447-410A-BA96-61D2CCB2556A}" srcOrd="1" destOrd="0" presId="urn:microsoft.com/office/officeart/2008/layout/LinedList"/>
    <dgm:cxn modelId="{FDD971F1-D7DF-4ECA-99A6-4D209E2E19BD}" type="presParOf" srcId="{E943C5C7-F447-410A-BA96-61D2CCB2556A}" destId="{B487E24B-E848-4E2C-A8C6-C05D53148E49}" srcOrd="0" destOrd="0" presId="urn:microsoft.com/office/officeart/2008/layout/LinedList"/>
    <dgm:cxn modelId="{7677F10D-AB69-4E66-8C64-7CFCE62C1084}" type="presParOf" srcId="{E943C5C7-F447-410A-BA96-61D2CCB2556A}" destId="{4E117CFD-F50D-40FE-A4C9-BB53F2887B22}" srcOrd="1" destOrd="0" presId="urn:microsoft.com/office/officeart/2008/layout/LinedList"/>
    <dgm:cxn modelId="{37BCA8F9-C8CF-4A51-8F43-EA30F7FAE972}" type="presParOf" srcId="{0BC112DC-5823-4670-9E26-8B3D42610CB1}" destId="{12313D89-87E9-4D50-A222-A7B5D6ADD163}" srcOrd="2" destOrd="0" presId="urn:microsoft.com/office/officeart/2008/layout/LinedList"/>
    <dgm:cxn modelId="{11946672-B750-431F-9F9F-D17B29EEC46F}" type="presParOf" srcId="{0BC112DC-5823-4670-9E26-8B3D42610CB1}" destId="{12C69627-C5B8-42D0-A24D-BE537C7DFBA5}" srcOrd="3" destOrd="0" presId="urn:microsoft.com/office/officeart/2008/layout/LinedList"/>
    <dgm:cxn modelId="{9FDEDC84-F203-4B6B-8E34-3DF4DD7655BE}" type="presParOf" srcId="{12C69627-C5B8-42D0-A24D-BE537C7DFBA5}" destId="{57BD0DB8-4484-48E5-91A6-87C5596C80BB}" srcOrd="0" destOrd="0" presId="urn:microsoft.com/office/officeart/2008/layout/LinedList"/>
    <dgm:cxn modelId="{51625DF7-F4D9-4CF8-99D4-A256C46C4B55}" type="presParOf" srcId="{12C69627-C5B8-42D0-A24D-BE537C7DFBA5}" destId="{5994BFA0-ED4B-4A3A-9FF2-7259EDC37FAB}" srcOrd="1" destOrd="0" presId="urn:microsoft.com/office/officeart/2008/layout/LinedList"/>
    <dgm:cxn modelId="{C69BBE4F-CCCA-4241-BFCA-733875DA86D2}" type="presParOf" srcId="{0BC112DC-5823-4670-9E26-8B3D42610CB1}" destId="{F7CDB302-1D01-4E06-BDAF-1D76B189D77D}" srcOrd="4" destOrd="0" presId="urn:microsoft.com/office/officeart/2008/layout/LinedList"/>
    <dgm:cxn modelId="{D27F46AB-A861-4D7B-9C6F-32C371AD2B8C}" type="presParOf" srcId="{0BC112DC-5823-4670-9E26-8B3D42610CB1}" destId="{97D85537-7A97-45FE-A3D0-CA1B4FB44AED}" srcOrd="5" destOrd="0" presId="urn:microsoft.com/office/officeart/2008/layout/LinedList"/>
    <dgm:cxn modelId="{60CC6AA4-2FA1-459E-AE79-877DC6083355}" type="presParOf" srcId="{97D85537-7A97-45FE-A3D0-CA1B4FB44AED}" destId="{F615B281-29E0-45B0-A44B-E1B51027EFCD}" srcOrd="0" destOrd="0" presId="urn:microsoft.com/office/officeart/2008/layout/LinedList"/>
    <dgm:cxn modelId="{BDB84F6E-5B54-490A-B391-246D90253A1D}" type="presParOf" srcId="{97D85537-7A97-45FE-A3D0-CA1B4FB44AED}" destId="{3BBC9B92-2546-48C6-801A-C6D0C1D9D50E}" srcOrd="1" destOrd="0" presId="urn:microsoft.com/office/officeart/2008/layout/LinedList"/>
    <dgm:cxn modelId="{83C5C352-07B2-4D8C-9166-256E421FB0C4}" type="presParOf" srcId="{0BC112DC-5823-4670-9E26-8B3D42610CB1}" destId="{B0B43E0D-A76C-4C82-95AD-1722A8E560F8}" srcOrd="6" destOrd="0" presId="urn:microsoft.com/office/officeart/2008/layout/LinedList"/>
    <dgm:cxn modelId="{949043B8-ABA1-4792-9872-A8D7CB9D80D7}" type="presParOf" srcId="{0BC112DC-5823-4670-9E26-8B3D42610CB1}" destId="{AD8E4851-5B6E-4892-9554-4A8C7EB0EE94}" srcOrd="7" destOrd="0" presId="urn:microsoft.com/office/officeart/2008/layout/LinedList"/>
    <dgm:cxn modelId="{FEB1D298-6ABE-4AC0-8D8C-CED90FF19F1D}" type="presParOf" srcId="{AD8E4851-5B6E-4892-9554-4A8C7EB0EE94}" destId="{DB10D5EC-F55E-4C0C-99BD-D956B3117841}" srcOrd="0" destOrd="0" presId="urn:microsoft.com/office/officeart/2008/layout/LinedList"/>
    <dgm:cxn modelId="{D576FE4F-1768-465C-94A4-A7850DDF3F73}" type="presParOf" srcId="{AD8E4851-5B6E-4892-9554-4A8C7EB0EE94}" destId="{BD8E335C-2A23-4347-981E-CBA6F6886EF8}" srcOrd="1" destOrd="0" presId="urn:microsoft.com/office/officeart/2008/layout/LinedList"/>
    <dgm:cxn modelId="{00363395-BC2F-439B-BD03-D5C5B1676902}" type="presParOf" srcId="{0BC112DC-5823-4670-9E26-8B3D42610CB1}" destId="{83573460-645B-4F54-838B-F81EB736A3AB}" srcOrd="8" destOrd="0" presId="urn:microsoft.com/office/officeart/2008/layout/LinedList"/>
    <dgm:cxn modelId="{278BAD6A-A0D1-41A2-AA4F-FCBAD0E74061}" type="presParOf" srcId="{0BC112DC-5823-4670-9E26-8B3D42610CB1}" destId="{7479E485-C3FF-4A64-9104-FEA1124DA179}" srcOrd="9" destOrd="0" presId="urn:microsoft.com/office/officeart/2008/layout/LinedList"/>
    <dgm:cxn modelId="{A003098C-B00D-4380-B5D8-1C420FFA53CA}" type="presParOf" srcId="{7479E485-C3FF-4A64-9104-FEA1124DA179}" destId="{8985F85C-5F54-4C69-8292-B94F0A0A2050}" srcOrd="0" destOrd="0" presId="urn:microsoft.com/office/officeart/2008/layout/LinedList"/>
    <dgm:cxn modelId="{A35F536F-4777-4F01-A46E-B4D0D650BC1B}" type="presParOf" srcId="{7479E485-C3FF-4A64-9104-FEA1124DA179}" destId="{AFD87B06-590D-49D1-8E61-43AD9338612D}" srcOrd="1" destOrd="0" presId="urn:microsoft.com/office/officeart/2008/layout/LinedList"/>
    <dgm:cxn modelId="{95BED3DF-D81B-4F0B-99E8-B350D1D07AB2}" type="presParOf" srcId="{0BC112DC-5823-4670-9E26-8B3D42610CB1}" destId="{BD76E8BD-AE62-4F24-AA76-255D0193BCE1}" srcOrd="10" destOrd="0" presId="urn:microsoft.com/office/officeart/2008/layout/LinedList"/>
    <dgm:cxn modelId="{13C5832C-1845-4F8C-A511-BD05F262C45E}" type="presParOf" srcId="{0BC112DC-5823-4670-9E26-8B3D42610CB1}" destId="{429822AA-78E1-4E71-A41A-5EADDA622993}" srcOrd="11" destOrd="0" presId="urn:microsoft.com/office/officeart/2008/layout/LinedList"/>
    <dgm:cxn modelId="{9685253C-F909-449B-A3B5-94EDB24C4FC8}" type="presParOf" srcId="{429822AA-78E1-4E71-A41A-5EADDA622993}" destId="{250C1EEA-75F9-4F60-907A-A1D0B9D0FD4F}" srcOrd="0" destOrd="0" presId="urn:microsoft.com/office/officeart/2008/layout/LinedList"/>
    <dgm:cxn modelId="{BEC85325-D137-4D04-9A8C-2DBA01C38FD2}" type="presParOf" srcId="{429822AA-78E1-4E71-A41A-5EADDA622993}" destId="{AF9FF489-AFF2-455D-A95A-A4197E7213CB}" srcOrd="1" destOrd="0" presId="urn:microsoft.com/office/officeart/2008/layout/LinedList"/>
    <dgm:cxn modelId="{B59F0C47-1059-4761-A708-742F0B82D72A}" type="presParOf" srcId="{0BC112DC-5823-4670-9E26-8B3D42610CB1}" destId="{46B192AA-26B1-4EDF-B962-E53F51DD91AA}" srcOrd="12" destOrd="0" presId="urn:microsoft.com/office/officeart/2008/layout/LinedList"/>
    <dgm:cxn modelId="{36AA92C4-39C4-4BDF-98C1-604C0F59E962}" type="presParOf" srcId="{0BC112DC-5823-4670-9E26-8B3D42610CB1}" destId="{8FD0F630-B017-47EC-9E4C-1DAB89ECFE69}" srcOrd="13" destOrd="0" presId="urn:microsoft.com/office/officeart/2008/layout/LinedList"/>
    <dgm:cxn modelId="{D00BA25E-3016-47B5-9E62-8885DB5402E4}" type="presParOf" srcId="{8FD0F630-B017-47EC-9E4C-1DAB89ECFE69}" destId="{52686105-66B2-461D-A811-3B888DC7B004}" srcOrd="0" destOrd="0" presId="urn:microsoft.com/office/officeart/2008/layout/LinedList"/>
    <dgm:cxn modelId="{65A4B945-BAAE-49D6-8537-60F5A675532E}" type="presParOf" srcId="{8FD0F630-B017-47EC-9E4C-1DAB89ECFE69}" destId="{7E969366-164B-48A3-9291-8EB59AAA03B6}" srcOrd="1" destOrd="0" presId="urn:microsoft.com/office/officeart/2008/layout/LinedList"/>
    <dgm:cxn modelId="{2D495892-280A-42BF-84EA-45048BC2411C}" type="presParOf" srcId="{0BC112DC-5823-4670-9E26-8B3D42610CB1}" destId="{F487593B-BBC8-451C-B54E-805593473875}" srcOrd="14" destOrd="0" presId="urn:microsoft.com/office/officeart/2008/layout/LinedList"/>
    <dgm:cxn modelId="{676B5FB8-3282-4D43-B2A9-C47AF63F3445}" type="presParOf" srcId="{0BC112DC-5823-4670-9E26-8B3D42610CB1}" destId="{E768E534-7806-45D4-98D6-758E147468DC}" srcOrd="15" destOrd="0" presId="urn:microsoft.com/office/officeart/2008/layout/LinedList"/>
    <dgm:cxn modelId="{DC545DDD-E8F1-4962-A3BA-E12D41C86729}" type="presParOf" srcId="{E768E534-7806-45D4-98D6-758E147468DC}" destId="{D2B57ED5-12E2-4AEB-A13E-9177B33BFFC4}" srcOrd="0" destOrd="0" presId="urn:microsoft.com/office/officeart/2008/layout/LinedList"/>
    <dgm:cxn modelId="{C7364767-C6B5-42C6-991B-A8ED55D063F7}" type="presParOf" srcId="{E768E534-7806-45D4-98D6-758E147468DC}" destId="{2B037A1C-D5FC-4A25-9AE2-E644CA46C299}" srcOrd="1" destOrd="0" presId="urn:microsoft.com/office/officeart/2008/layout/LinedList"/>
    <dgm:cxn modelId="{DAE5FE6E-21BB-4310-A472-9B07D8A0B9D8}" type="presParOf" srcId="{0BC112DC-5823-4670-9E26-8B3D42610CB1}" destId="{A148062C-BF3A-4FE5-8138-761A42C54598}" srcOrd="16" destOrd="0" presId="urn:microsoft.com/office/officeart/2008/layout/LinedList"/>
    <dgm:cxn modelId="{11E85D30-7552-46D5-9732-DB900C856869}" type="presParOf" srcId="{0BC112DC-5823-4670-9E26-8B3D42610CB1}" destId="{C83FB879-AD44-4E6A-B50B-D061C893DB46}" srcOrd="17" destOrd="0" presId="urn:microsoft.com/office/officeart/2008/layout/LinedList"/>
    <dgm:cxn modelId="{145BC743-A709-447A-877C-77AE99CE6DB7}" type="presParOf" srcId="{C83FB879-AD44-4E6A-B50B-D061C893DB46}" destId="{07221BE8-E9B6-4395-A437-6A46F73955CC}" srcOrd="0" destOrd="0" presId="urn:microsoft.com/office/officeart/2008/layout/LinedList"/>
    <dgm:cxn modelId="{5985DD47-FE9F-48C3-92CF-091EFD243C1F}" type="presParOf" srcId="{C83FB879-AD44-4E6A-B50B-D061C893DB46}" destId="{55BAD0F8-385F-4D05-94F1-60CB3CABD08D}" srcOrd="1" destOrd="0" presId="urn:microsoft.com/office/officeart/2008/layout/LinedList"/>
    <dgm:cxn modelId="{76EA6413-AD02-459C-AEF8-5A89975C171C}" type="presParOf" srcId="{0BC112DC-5823-4670-9E26-8B3D42610CB1}" destId="{A36949F0-8C31-40DA-A65E-9C874A88C6E6}" srcOrd="18" destOrd="0" presId="urn:microsoft.com/office/officeart/2008/layout/LinedList"/>
    <dgm:cxn modelId="{EC5C70BD-13F8-4F31-93CC-62C6E0EA91B9}" type="presParOf" srcId="{0BC112DC-5823-4670-9E26-8B3D42610CB1}" destId="{65162C46-13BE-4D62-B347-982E41B79ED4}" srcOrd="19" destOrd="0" presId="urn:microsoft.com/office/officeart/2008/layout/LinedList"/>
    <dgm:cxn modelId="{1324A07B-0675-42EF-B814-5257AECD5193}" type="presParOf" srcId="{65162C46-13BE-4D62-B347-982E41B79ED4}" destId="{A0173195-0831-45BB-9BD6-855A19535277}" srcOrd="0" destOrd="0" presId="urn:microsoft.com/office/officeart/2008/layout/LinedList"/>
    <dgm:cxn modelId="{B17580C2-FA64-4EA5-A53C-8E9CB280399E}" type="presParOf" srcId="{65162C46-13BE-4D62-B347-982E41B79ED4}" destId="{13C84004-4391-4151-9351-1C9298A8B336}" srcOrd="1" destOrd="0" presId="urn:microsoft.com/office/officeart/2008/layout/LinedList"/>
    <dgm:cxn modelId="{350FD889-3278-45AC-88BF-9689B34B2C56}" type="presParOf" srcId="{0BC112DC-5823-4670-9E26-8B3D42610CB1}" destId="{0ABA5D81-8CF6-4BC8-A428-8D13B6770C35}" srcOrd="20" destOrd="0" presId="urn:microsoft.com/office/officeart/2008/layout/LinedList"/>
    <dgm:cxn modelId="{D671BA02-266B-41D3-BD48-E357BE83F858}" type="presParOf" srcId="{0BC112DC-5823-4670-9E26-8B3D42610CB1}" destId="{B9EDCC9A-C638-44FC-ACE4-26FF847AB0BA}" srcOrd="21" destOrd="0" presId="urn:microsoft.com/office/officeart/2008/layout/LinedList"/>
    <dgm:cxn modelId="{907C922E-F7FB-4A20-A39D-B207803506F9}" type="presParOf" srcId="{B9EDCC9A-C638-44FC-ACE4-26FF847AB0BA}" destId="{0F9EFC49-A854-4869-8A18-A34C0C1A0851}" srcOrd="0" destOrd="0" presId="urn:microsoft.com/office/officeart/2008/layout/LinedList"/>
    <dgm:cxn modelId="{8F383470-0865-4B30-BDC7-AC034C198CAB}" type="presParOf" srcId="{B9EDCC9A-C638-44FC-ACE4-26FF847AB0BA}" destId="{5821039D-051C-4450-8AAE-69F86F01CD4C}" srcOrd="1" destOrd="0" presId="urn:microsoft.com/office/officeart/2008/layout/LinedList"/>
    <dgm:cxn modelId="{4795E9E2-292C-47D6-B212-977B1EA5CB33}" type="presParOf" srcId="{0BC112DC-5823-4670-9E26-8B3D42610CB1}" destId="{44C175D2-A759-4862-8702-12D2FD2FBA79}" srcOrd="22" destOrd="0" presId="urn:microsoft.com/office/officeart/2008/layout/LinedList"/>
    <dgm:cxn modelId="{75C1CFFB-C94F-48E1-9B91-CE16B85C6E1B}" type="presParOf" srcId="{0BC112DC-5823-4670-9E26-8B3D42610CB1}" destId="{88BC6C41-6678-4A32-8FE2-34563873DDBE}" srcOrd="23" destOrd="0" presId="urn:microsoft.com/office/officeart/2008/layout/LinedList"/>
    <dgm:cxn modelId="{D9A0A1C3-3295-482A-B703-44026B36A24C}" type="presParOf" srcId="{88BC6C41-6678-4A32-8FE2-34563873DDBE}" destId="{199D8F04-0DFB-4378-B1C7-BF55F7A05BA8}" srcOrd="0" destOrd="0" presId="urn:microsoft.com/office/officeart/2008/layout/LinedList"/>
    <dgm:cxn modelId="{2EA7E6CE-18DE-49E4-85E3-D26492C9F52D}" type="presParOf" srcId="{88BC6C41-6678-4A32-8FE2-34563873DDBE}" destId="{D40325A5-35A1-46FF-9C87-81A377251A2A}" srcOrd="1" destOrd="0" presId="urn:microsoft.com/office/officeart/2008/layout/LinedList"/>
    <dgm:cxn modelId="{13DD027A-6F44-42BD-9E01-4D6E71273137}" type="presParOf" srcId="{0BC112DC-5823-4670-9E26-8B3D42610CB1}" destId="{8AFA6739-7DCE-4A86-BF19-F0B6AC152E07}" srcOrd="24" destOrd="0" presId="urn:microsoft.com/office/officeart/2008/layout/LinedList"/>
    <dgm:cxn modelId="{18FF7367-D2F1-49FD-AE0D-4FC1AACF10F7}" type="presParOf" srcId="{0BC112DC-5823-4670-9E26-8B3D42610CB1}" destId="{1F9A7B31-B6A5-41D4-AEAE-64ADCD333DF2}" srcOrd="25" destOrd="0" presId="urn:microsoft.com/office/officeart/2008/layout/LinedList"/>
    <dgm:cxn modelId="{EF347467-EF28-4E7D-854D-D5967FD73F43}" type="presParOf" srcId="{1F9A7B31-B6A5-41D4-AEAE-64ADCD333DF2}" destId="{ADB60B4B-B514-4D4A-A693-E74C505568C8}" srcOrd="0" destOrd="0" presId="urn:microsoft.com/office/officeart/2008/layout/LinedList"/>
    <dgm:cxn modelId="{B0FFCD01-E84B-42AA-8CB8-E785FBDB5B36}" type="presParOf" srcId="{1F9A7B31-B6A5-41D4-AEAE-64ADCD333DF2}" destId="{14E8966F-B8DD-4E30-92FE-43E97A3398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1B852D-552D-498D-9991-2D713046D37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530F0BC-5087-4D07-AE69-AAF26B0CF9E4}">
      <dgm:prSet/>
      <dgm:spPr/>
      <dgm:t>
        <a:bodyPr/>
        <a:lstStyle/>
        <a:p>
          <a:r>
            <a:rPr lang="en-GB"/>
            <a:t>Age Group: Adults ages 55–85, all genders</a:t>
          </a:r>
          <a:endParaRPr lang="en-US"/>
        </a:p>
      </dgm:t>
    </dgm:pt>
    <dgm:pt modelId="{2B5467C4-60B8-4BA7-A9BC-0A5B2748BF0F}" type="parTrans" cxnId="{CB04FA42-2944-425F-A32D-C5C935B1AEFA}">
      <dgm:prSet/>
      <dgm:spPr/>
      <dgm:t>
        <a:bodyPr/>
        <a:lstStyle/>
        <a:p>
          <a:endParaRPr lang="en-US"/>
        </a:p>
      </dgm:t>
    </dgm:pt>
    <dgm:pt modelId="{0155FFFC-AD0B-45C2-9B0C-B51849FBEFA3}" type="sibTrans" cxnId="{CB04FA42-2944-425F-A32D-C5C935B1AEFA}">
      <dgm:prSet/>
      <dgm:spPr/>
      <dgm:t>
        <a:bodyPr/>
        <a:lstStyle/>
        <a:p>
          <a:endParaRPr lang="en-US"/>
        </a:p>
      </dgm:t>
    </dgm:pt>
    <dgm:pt modelId="{F074B862-86DD-4D75-BBDF-1FE663538CB2}">
      <dgm:prSet/>
      <dgm:spPr/>
      <dgm:t>
        <a:bodyPr/>
        <a:lstStyle/>
        <a:p>
          <a:r>
            <a:rPr lang="en-GB"/>
            <a:t>Income Level: Middle-class, practical spenders</a:t>
          </a:r>
          <a:endParaRPr lang="en-US"/>
        </a:p>
      </dgm:t>
    </dgm:pt>
    <dgm:pt modelId="{8AA8D387-F665-41C3-B995-6B816FD50508}" type="parTrans" cxnId="{5DB41C25-E8CB-4456-BF4B-D1A77248EEC7}">
      <dgm:prSet/>
      <dgm:spPr/>
      <dgm:t>
        <a:bodyPr/>
        <a:lstStyle/>
        <a:p>
          <a:endParaRPr lang="en-US"/>
        </a:p>
      </dgm:t>
    </dgm:pt>
    <dgm:pt modelId="{B10C6A63-6C43-43B6-BD8B-855D44F66A15}" type="sibTrans" cxnId="{5DB41C25-E8CB-4456-BF4B-D1A77248EEC7}">
      <dgm:prSet/>
      <dgm:spPr/>
      <dgm:t>
        <a:bodyPr/>
        <a:lstStyle/>
        <a:p>
          <a:endParaRPr lang="en-US"/>
        </a:p>
      </dgm:t>
    </dgm:pt>
    <dgm:pt modelId="{A2B576FF-16C6-4E13-8CEE-E69F76216BD4}">
      <dgm:prSet/>
      <dgm:spPr/>
      <dgm:t>
        <a:bodyPr/>
        <a:lstStyle/>
        <a:p>
          <a:r>
            <a:rPr lang="en-GB"/>
            <a:t>Level of Education: High-school education level</a:t>
          </a:r>
          <a:endParaRPr lang="en-US"/>
        </a:p>
      </dgm:t>
    </dgm:pt>
    <dgm:pt modelId="{8D51094B-7B75-460E-901D-67A0C6136917}" type="parTrans" cxnId="{0F00C241-7CBD-4547-AED0-F59337B659C6}">
      <dgm:prSet/>
      <dgm:spPr/>
      <dgm:t>
        <a:bodyPr/>
        <a:lstStyle/>
        <a:p>
          <a:endParaRPr lang="en-US"/>
        </a:p>
      </dgm:t>
    </dgm:pt>
    <dgm:pt modelId="{01831666-25A4-4D6E-945B-F2FA3A42F376}" type="sibTrans" cxnId="{0F00C241-7CBD-4547-AED0-F59337B659C6}">
      <dgm:prSet/>
      <dgm:spPr/>
      <dgm:t>
        <a:bodyPr/>
        <a:lstStyle/>
        <a:p>
          <a:endParaRPr lang="en-US"/>
        </a:p>
      </dgm:t>
    </dgm:pt>
    <dgm:pt modelId="{5AA13826-0658-44A9-9C8A-0DC9690472BA}">
      <dgm:prSet/>
      <dgm:spPr/>
      <dgm:t>
        <a:bodyPr/>
        <a:lstStyle/>
        <a:p>
          <a:r>
            <a:rPr lang="en-GB"/>
            <a:t>Stage of Life: In the grandparent stage of life</a:t>
          </a:r>
          <a:endParaRPr lang="en-US"/>
        </a:p>
      </dgm:t>
    </dgm:pt>
    <dgm:pt modelId="{17B2C0B5-D38B-4DF7-98F7-2507047B3C83}" type="parTrans" cxnId="{8547E57B-59E7-4DD0-8F7F-482B76AC6470}">
      <dgm:prSet/>
      <dgm:spPr/>
      <dgm:t>
        <a:bodyPr/>
        <a:lstStyle/>
        <a:p>
          <a:endParaRPr lang="en-US"/>
        </a:p>
      </dgm:t>
    </dgm:pt>
    <dgm:pt modelId="{B5E82B80-E105-40AF-B912-66BD11861054}" type="sibTrans" cxnId="{8547E57B-59E7-4DD0-8F7F-482B76AC6470}">
      <dgm:prSet/>
      <dgm:spPr/>
      <dgm:t>
        <a:bodyPr/>
        <a:lstStyle/>
        <a:p>
          <a:endParaRPr lang="en-US"/>
        </a:p>
      </dgm:t>
    </dgm:pt>
    <dgm:pt modelId="{96E27790-B68C-473B-9753-6D4E8A2700A2}">
      <dgm:prSet/>
      <dgm:spPr/>
      <dgm:t>
        <a:bodyPr/>
        <a:lstStyle/>
        <a:p>
          <a:r>
            <a:rPr lang="en-GB"/>
            <a:t>Preference: Prefer reliable products that make daily life easier</a:t>
          </a:r>
          <a:endParaRPr lang="en-US"/>
        </a:p>
      </dgm:t>
    </dgm:pt>
    <dgm:pt modelId="{162377F7-0040-48EC-BD70-8C795CBB746B}" type="parTrans" cxnId="{1F7D0E08-8BC0-45B1-A6CF-DCA9A99F0EDA}">
      <dgm:prSet/>
      <dgm:spPr/>
      <dgm:t>
        <a:bodyPr/>
        <a:lstStyle/>
        <a:p>
          <a:endParaRPr lang="en-US"/>
        </a:p>
      </dgm:t>
    </dgm:pt>
    <dgm:pt modelId="{3504338C-F6EE-4F70-8C93-638F7B3D436E}" type="sibTrans" cxnId="{1F7D0E08-8BC0-45B1-A6CF-DCA9A99F0EDA}">
      <dgm:prSet/>
      <dgm:spPr/>
      <dgm:t>
        <a:bodyPr/>
        <a:lstStyle/>
        <a:p>
          <a:endParaRPr lang="en-US"/>
        </a:p>
      </dgm:t>
    </dgm:pt>
    <dgm:pt modelId="{80F18C79-A84B-47B2-9F7A-2EF7BF282587}" type="pres">
      <dgm:prSet presAssocID="{DD1B852D-552D-498D-9991-2D713046D377}" presName="outerComposite" presStyleCnt="0">
        <dgm:presLayoutVars>
          <dgm:chMax val="5"/>
          <dgm:dir/>
          <dgm:resizeHandles val="exact"/>
        </dgm:presLayoutVars>
      </dgm:prSet>
      <dgm:spPr/>
    </dgm:pt>
    <dgm:pt modelId="{98209E9A-4B3B-4FBE-95A3-CC5F7668BF47}" type="pres">
      <dgm:prSet presAssocID="{DD1B852D-552D-498D-9991-2D713046D377}" presName="dummyMaxCanvas" presStyleCnt="0">
        <dgm:presLayoutVars/>
      </dgm:prSet>
      <dgm:spPr/>
    </dgm:pt>
    <dgm:pt modelId="{33200870-5699-4C5E-A424-30B5980B5A37}" type="pres">
      <dgm:prSet presAssocID="{DD1B852D-552D-498D-9991-2D713046D377}" presName="FiveNodes_1" presStyleLbl="node1" presStyleIdx="0" presStyleCnt="5">
        <dgm:presLayoutVars>
          <dgm:bulletEnabled val="1"/>
        </dgm:presLayoutVars>
      </dgm:prSet>
      <dgm:spPr/>
    </dgm:pt>
    <dgm:pt modelId="{F1194C89-1DE0-4EBB-A9C0-37218388CEC3}" type="pres">
      <dgm:prSet presAssocID="{DD1B852D-552D-498D-9991-2D713046D377}" presName="FiveNodes_2" presStyleLbl="node1" presStyleIdx="1" presStyleCnt="5">
        <dgm:presLayoutVars>
          <dgm:bulletEnabled val="1"/>
        </dgm:presLayoutVars>
      </dgm:prSet>
      <dgm:spPr/>
    </dgm:pt>
    <dgm:pt modelId="{3B437281-76F1-4934-BC9F-7D16EE07CEC6}" type="pres">
      <dgm:prSet presAssocID="{DD1B852D-552D-498D-9991-2D713046D377}" presName="FiveNodes_3" presStyleLbl="node1" presStyleIdx="2" presStyleCnt="5">
        <dgm:presLayoutVars>
          <dgm:bulletEnabled val="1"/>
        </dgm:presLayoutVars>
      </dgm:prSet>
      <dgm:spPr/>
    </dgm:pt>
    <dgm:pt modelId="{126BB28D-FF6A-4AD2-914F-1C842A085A22}" type="pres">
      <dgm:prSet presAssocID="{DD1B852D-552D-498D-9991-2D713046D377}" presName="FiveNodes_4" presStyleLbl="node1" presStyleIdx="3" presStyleCnt="5">
        <dgm:presLayoutVars>
          <dgm:bulletEnabled val="1"/>
        </dgm:presLayoutVars>
      </dgm:prSet>
      <dgm:spPr/>
    </dgm:pt>
    <dgm:pt modelId="{7B0FC358-7AD9-459A-BD4F-05F67ED61BCC}" type="pres">
      <dgm:prSet presAssocID="{DD1B852D-552D-498D-9991-2D713046D377}" presName="FiveNodes_5" presStyleLbl="node1" presStyleIdx="4" presStyleCnt="5">
        <dgm:presLayoutVars>
          <dgm:bulletEnabled val="1"/>
        </dgm:presLayoutVars>
      </dgm:prSet>
      <dgm:spPr/>
    </dgm:pt>
    <dgm:pt modelId="{1569116C-EA24-4148-9764-F7269570D603}" type="pres">
      <dgm:prSet presAssocID="{DD1B852D-552D-498D-9991-2D713046D377}" presName="FiveConn_1-2" presStyleLbl="fgAccFollowNode1" presStyleIdx="0" presStyleCnt="4">
        <dgm:presLayoutVars>
          <dgm:bulletEnabled val="1"/>
        </dgm:presLayoutVars>
      </dgm:prSet>
      <dgm:spPr/>
    </dgm:pt>
    <dgm:pt modelId="{26B134FC-B8F4-4F46-ADDE-1D46212D8DC0}" type="pres">
      <dgm:prSet presAssocID="{DD1B852D-552D-498D-9991-2D713046D377}" presName="FiveConn_2-3" presStyleLbl="fgAccFollowNode1" presStyleIdx="1" presStyleCnt="4">
        <dgm:presLayoutVars>
          <dgm:bulletEnabled val="1"/>
        </dgm:presLayoutVars>
      </dgm:prSet>
      <dgm:spPr/>
    </dgm:pt>
    <dgm:pt modelId="{CA59499D-0D5D-4F8C-B568-C366AD7DF400}" type="pres">
      <dgm:prSet presAssocID="{DD1B852D-552D-498D-9991-2D713046D377}" presName="FiveConn_3-4" presStyleLbl="fgAccFollowNode1" presStyleIdx="2" presStyleCnt="4">
        <dgm:presLayoutVars>
          <dgm:bulletEnabled val="1"/>
        </dgm:presLayoutVars>
      </dgm:prSet>
      <dgm:spPr/>
    </dgm:pt>
    <dgm:pt modelId="{7FFA25BA-8249-48D5-AF4C-483ABC11AB15}" type="pres">
      <dgm:prSet presAssocID="{DD1B852D-552D-498D-9991-2D713046D377}" presName="FiveConn_4-5" presStyleLbl="fgAccFollowNode1" presStyleIdx="3" presStyleCnt="4">
        <dgm:presLayoutVars>
          <dgm:bulletEnabled val="1"/>
        </dgm:presLayoutVars>
      </dgm:prSet>
      <dgm:spPr/>
    </dgm:pt>
    <dgm:pt modelId="{75B97DF7-EA32-49AB-9CC4-EA6FF7E02A4A}" type="pres">
      <dgm:prSet presAssocID="{DD1B852D-552D-498D-9991-2D713046D377}" presName="FiveNodes_1_text" presStyleLbl="node1" presStyleIdx="4" presStyleCnt="5">
        <dgm:presLayoutVars>
          <dgm:bulletEnabled val="1"/>
        </dgm:presLayoutVars>
      </dgm:prSet>
      <dgm:spPr/>
    </dgm:pt>
    <dgm:pt modelId="{DBE0E599-B711-40ED-A261-E0AD40A24493}" type="pres">
      <dgm:prSet presAssocID="{DD1B852D-552D-498D-9991-2D713046D377}" presName="FiveNodes_2_text" presStyleLbl="node1" presStyleIdx="4" presStyleCnt="5">
        <dgm:presLayoutVars>
          <dgm:bulletEnabled val="1"/>
        </dgm:presLayoutVars>
      </dgm:prSet>
      <dgm:spPr/>
    </dgm:pt>
    <dgm:pt modelId="{9BA54760-505E-4B13-937D-B6ED57C6E48E}" type="pres">
      <dgm:prSet presAssocID="{DD1B852D-552D-498D-9991-2D713046D377}" presName="FiveNodes_3_text" presStyleLbl="node1" presStyleIdx="4" presStyleCnt="5">
        <dgm:presLayoutVars>
          <dgm:bulletEnabled val="1"/>
        </dgm:presLayoutVars>
      </dgm:prSet>
      <dgm:spPr/>
    </dgm:pt>
    <dgm:pt modelId="{2F2E191F-3C67-4D1D-8D56-32B754877ED5}" type="pres">
      <dgm:prSet presAssocID="{DD1B852D-552D-498D-9991-2D713046D377}" presName="FiveNodes_4_text" presStyleLbl="node1" presStyleIdx="4" presStyleCnt="5">
        <dgm:presLayoutVars>
          <dgm:bulletEnabled val="1"/>
        </dgm:presLayoutVars>
      </dgm:prSet>
      <dgm:spPr/>
    </dgm:pt>
    <dgm:pt modelId="{9E1E74C1-FD56-460F-B364-D0E04DE6A911}" type="pres">
      <dgm:prSet presAssocID="{DD1B852D-552D-498D-9991-2D713046D377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F7D0E08-8BC0-45B1-A6CF-DCA9A99F0EDA}" srcId="{DD1B852D-552D-498D-9991-2D713046D377}" destId="{96E27790-B68C-473B-9753-6D4E8A2700A2}" srcOrd="4" destOrd="0" parTransId="{162377F7-0040-48EC-BD70-8C795CBB746B}" sibTransId="{3504338C-F6EE-4F70-8C93-638F7B3D436E}"/>
    <dgm:cxn modelId="{37B5121A-4F6E-4DB2-A269-2EE121A63540}" type="presOf" srcId="{5AA13826-0658-44A9-9C8A-0DC9690472BA}" destId="{2F2E191F-3C67-4D1D-8D56-32B754877ED5}" srcOrd="1" destOrd="0" presId="urn:microsoft.com/office/officeart/2005/8/layout/vProcess5"/>
    <dgm:cxn modelId="{5DB41C25-E8CB-4456-BF4B-D1A77248EEC7}" srcId="{DD1B852D-552D-498D-9991-2D713046D377}" destId="{F074B862-86DD-4D75-BBDF-1FE663538CB2}" srcOrd="1" destOrd="0" parTransId="{8AA8D387-F665-41C3-B995-6B816FD50508}" sibTransId="{B10C6A63-6C43-43B6-BD8B-855D44F66A15}"/>
    <dgm:cxn modelId="{C8865C28-C061-46F7-9E23-3D83BE3F5C18}" type="presOf" srcId="{A2B576FF-16C6-4E13-8CEE-E69F76216BD4}" destId="{9BA54760-505E-4B13-937D-B6ED57C6E48E}" srcOrd="1" destOrd="0" presId="urn:microsoft.com/office/officeart/2005/8/layout/vProcess5"/>
    <dgm:cxn modelId="{3A70485F-41E9-41A4-9180-D89D3F728E65}" type="presOf" srcId="{96E27790-B68C-473B-9753-6D4E8A2700A2}" destId="{7B0FC358-7AD9-459A-BD4F-05F67ED61BCC}" srcOrd="0" destOrd="0" presId="urn:microsoft.com/office/officeart/2005/8/layout/vProcess5"/>
    <dgm:cxn modelId="{0F00C241-7CBD-4547-AED0-F59337B659C6}" srcId="{DD1B852D-552D-498D-9991-2D713046D377}" destId="{A2B576FF-16C6-4E13-8CEE-E69F76216BD4}" srcOrd="2" destOrd="0" parTransId="{8D51094B-7B75-460E-901D-67A0C6136917}" sibTransId="{01831666-25A4-4D6E-945B-F2FA3A42F376}"/>
    <dgm:cxn modelId="{CB04FA42-2944-425F-A32D-C5C935B1AEFA}" srcId="{DD1B852D-552D-498D-9991-2D713046D377}" destId="{E530F0BC-5087-4D07-AE69-AAF26B0CF9E4}" srcOrd="0" destOrd="0" parTransId="{2B5467C4-60B8-4BA7-A9BC-0A5B2748BF0F}" sibTransId="{0155FFFC-AD0B-45C2-9B0C-B51849FBEFA3}"/>
    <dgm:cxn modelId="{007E1A63-5AC4-4BB9-9391-21B1C9789C4D}" type="presOf" srcId="{A2B576FF-16C6-4E13-8CEE-E69F76216BD4}" destId="{3B437281-76F1-4934-BC9F-7D16EE07CEC6}" srcOrd="0" destOrd="0" presId="urn:microsoft.com/office/officeart/2005/8/layout/vProcess5"/>
    <dgm:cxn modelId="{B7488365-182B-446E-9483-0C55F8C32841}" type="presOf" srcId="{0155FFFC-AD0B-45C2-9B0C-B51849FBEFA3}" destId="{1569116C-EA24-4148-9764-F7269570D603}" srcOrd="0" destOrd="0" presId="urn:microsoft.com/office/officeart/2005/8/layout/vProcess5"/>
    <dgm:cxn modelId="{E8C4C76E-0634-4944-9337-3B6EBEE16791}" type="presOf" srcId="{E530F0BC-5087-4D07-AE69-AAF26B0CF9E4}" destId="{75B97DF7-EA32-49AB-9CC4-EA6FF7E02A4A}" srcOrd="1" destOrd="0" presId="urn:microsoft.com/office/officeart/2005/8/layout/vProcess5"/>
    <dgm:cxn modelId="{B2977B7A-DBED-419F-B4EF-3A6405903EE1}" type="presOf" srcId="{E530F0BC-5087-4D07-AE69-AAF26B0CF9E4}" destId="{33200870-5699-4C5E-A424-30B5980B5A37}" srcOrd="0" destOrd="0" presId="urn:microsoft.com/office/officeart/2005/8/layout/vProcess5"/>
    <dgm:cxn modelId="{8547E57B-59E7-4DD0-8F7F-482B76AC6470}" srcId="{DD1B852D-552D-498D-9991-2D713046D377}" destId="{5AA13826-0658-44A9-9C8A-0DC9690472BA}" srcOrd="3" destOrd="0" parTransId="{17B2C0B5-D38B-4DF7-98F7-2507047B3C83}" sibTransId="{B5E82B80-E105-40AF-B912-66BD11861054}"/>
    <dgm:cxn modelId="{69A01497-EBEE-4AD9-AD77-5774E9C882C1}" type="presOf" srcId="{B5E82B80-E105-40AF-B912-66BD11861054}" destId="{7FFA25BA-8249-48D5-AF4C-483ABC11AB15}" srcOrd="0" destOrd="0" presId="urn:microsoft.com/office/officeart/2005/8/layout/vProcess5"/>
    <dgm:cxn modelId="{745D44C1-AF8D-47A1-BAC2-22F94B8C1534}" type="presOf" srcId="{F074B862-86DD-4D75-BBDF-1FE663538CB2}" destId="{F1194C89-1DE0-4EBB-A9C0-37218388CEC3}" srcOrd="0" destOrd="0" presId="urn:microsoft.com/office/officeart/2005/8/layout/vProcess5"/>
    <dgm:cxn modelId="{3CBC74CB-1BBB-41DE-ACC5-940E584E020C}" type="presOf" srcId="{DD1B852D-552D-498D-9991-2D713046D377}" destId="{80F18C79-A84B-47B2-9F7A-2EF7BF282587}" srcOrd="0" destOrd="0" presId="urn:microsoft.com/office/officeart/2005/8/layout/vProcess5"/>
    <dgm:cxn modelId="{C0FCDFD7-D5DF-4767-8156-5C7907823BD5}" type="presOf" srcId="{B10C6A63-6C43-43B6-BD8B-855D44F66A15}" destId="{26B134FC-B8F4-4F46-ADDE-1D46212D8DC0}" srcOrd="0" destOrd="0" presId="urn:microsoft.com/office/officeart/2005/8/layout/vProcess5"/>
    <dgm:cxn modelId="{E3257AD8-B0D1-4BEA-8132-4416B83F93C0}" type="presOf" srcId="{01831666-25A4-4D6E-945B-F2FA3A42F376}" destId="{CA59499D-0D5D-4F8C-B568-C366AD7DF400}" srcOrd="0" destOrd="0" presId="urn:microsoft.com/office/officeart/2005/8/layout/vProcess5"/>
    <dgm:cxn modelId="{AE9AEADB-1AF3-4717-A27A-2134F60797FB}" type="presOf" srcId="{5AA13826-0658-44A9-9C8A-0DC9690472BA}" destId="{126BB28D-FF6A-4AD2-914F-1C842A085A22}" srcOrd="0" destOrd="0" presId="urn:microsoft.com/office/officeart/2005/8/layout/vProcess5"/>
    <dgm:cxn modelId="{744424EF-6BFC-42F4-9D54-48116004B429}" type="presOf" srcId="{F074B862-86DD-4D75-BBDF-1FE663538CB2}" destId="{DBE0E599-B711-40ED-A261-E0AD40A24493}" srcOrd="1" destOrd="0" presId="urn:microsoft.com/office/officeart/2005/8/layout/vProcess5"/>
    <dgm:cxn modelId="{0E4DF5F8-086F-47B4-9B58-2E9F95CA2CE1}" type="presOf" srcId="{96E27790-B68C-473B-9753-6D4E8A2700A2}" destId="{9E1E74C1-FD56-460F-B364-D0E04DE6A911}" srcOrd="1" destOrd="0" presId="urn:microsoft.com/office/officeart/2005/8/layout/vProcess5"/>
    <dgm:cxn modelId="{77415116-4688-40A1-A1A5-22C54411C9D4}" type="presParOf" srcId="{80F18C79-A84B-47B2-9F7A-2EF7BF282587}" destId="{98209E9A-4B3B-4FBE-95A3-CC5F7668BF47}" srcOrd="0" destOrd="0" presId="urn:microsoft.com/office/officeart/2005/8/layout/vProcess5"/>
    <dgm:cxn modelId="{B3573B0B-3D04-4E57-9E36-FFBB26553D4D}" type="presParOf" srcId="{80F18C79-A84B-47B2-9F7A-2EF7BF282587}" destId="{33200870-5699-4C5E-A424-30B5980B5A37}" srcOrd="1" destOrd="0" presId="urn:microsoft.com/office/officeart/2005/8/layout/vProcess5"/>
    <dgm:cxn modelId="{7DC1A121-C6BE-44DB-B2F4-3E7215B1852A}" type="presParOf" srcId="{80F18C79-A84B-47B2-9F7A-2EF7BF282587}" destId="{F1194C89-1DE0-4EBB-A9C0-37218388CEC3}" srcOrd="2" destOrd="0" presId="urn:microsoft.com/office/officeart/2005/8/layout/vProcess5"/>
    <dgm:cxn modelId="{858244D4-174E-4CC6-9026-9BBB0C264AB0}" type="presParOf" srcId="{80F18C79-A84B-47B2-9F7A-2EF7BF282587}" destId="{3B437281-76F1-4934-BC9F-7D16EE07CEC6}" srcOrd="3" destOrd="0" presId="urn:microsoft.com/office/officeart/2005/8/layout/vProcess5"/>
    <dgm:cxn modelId="{2929C670-CA03-4C8A-8096-D800FC232EE6}" type="presParOf" srcId="{80F18C79-A84B-47B2-9F7A-2EF7BF282587}" destId="{126BB28D-FF6A-4AD2-914F-1C842A085A22}" srcOrd="4" destOrd="0" presId="urn:microsoft.com/office/officeart/2005/8/layout/vProcess5"/>
    <dgm:cxn modelId="{3F0E3AE7-1470-4A39-B59C-EC0F9E04DD6A}" type="presParOf" srcId="{80F18C79-A84B-47B2-9F7A-2EF7BF282587}" destId="{7B0FC358-7AD9-459A-BD4F-05F67ED61BCC}" srcOrd="5" destOrd="0" presId="urn:microsoft.com/office/officeart/2005/8/layout/vProcess5"/>
    <dgm:cxn modelId="{5441D036-34BB-4F19-B12F-CE4A8D5CEB96}" type="presParOf" srcId="{80F18C79-A84B-47B2-9F7A-2EF7BF282587}" destId="{1569116C-EA24-4148-9764-F7269570D603}" srcOrd="6" destOrd="0" presId="urn:microsoft.com/office/officeart/2005/8/layout/vProcess5"/>
    <dgm:cxn modelId="{942BA15B-0EBD-4D3D-B5CC-A2A5D489AFC4}" type="presParOf" srcId="{80F18C79-A84B-47B2-9F7A-2EF7BF282587}" destId="{26B134FC-B8F4-4F46-ADDE-1D46212D8DC0}" srcOrd="7" destOrd="0" presId="urn:microsoft.com/office/officeart/2005/8/layout/vProcess5"/>
    <dgm:cxn modelId="{75C629EC-2A9A-411C-83E3-BBD3D21F10C3}" type="presParOf" srcId="{80F18C79-A84B-47B2-9F7A-2EF7BF282587}" destId="{CA59499D-0D5D-4F8C-B568-C366AD7DF400}" srcOrd="8" destOrd="0" presId="urn:microsoft.com/office/officeart/2005/8/layout/vProcess5"/>
    <dgm:cxn modelId="{107E9EE4-F012-4FB5-A333-411A61DE467D}" type="presParOf" srcId="{80F18C79-A84B-47B2-9F7A-2EF7BF282587}" destId="{7FFA25BA-8249-48D5-AF4C-483ABC11AB15}" srcOrd="9" destOrd="0" presId="urn:microsoft.com/office/officeart/2005/8/layout/vProcess5"/>
    <dgm:cxn modelId="{7B59C015-68DB-4DBE-A51C-29B2CF054B6F}" type="presParOf" srcId="{80F18C79-A84B-47B2-9F7A-2EF7BF282587}" destId="{75B97DF7-EA32-49AB-9CC4-EA6FF7E02A4A}" srcOrd="10" destOrd="0" presId="urn:microsoft.com/office/officeart/2005/8/layout/vProcess5"/>
    <dgm:cxn modelId="{A1F203E9-59C4-46E9-883A-BC3CAE8B9E85}" type="presParOf" srcId="{80F18C79-A84B-47B2-9F7A-2EF7BF282587}" destId="{DBE0E599-B711-40ED-A261-E0AD40A24493}" srcOrd="11" destOrd="0" presId="urn:microsoft.com/office/officeart/2005/8/layout/vProcess5"/>
    <dgm:cxn modelId="{1D33F2F6-6A9D-4664-B6CA-92B4AD900963}" type="presParOf" srcId="{80F18C79-A84B-47B2-9F7A-2EF7BF282587}" destId="{9BA54760-505E-4B13-937D-B6ED57C6E48E}" srcOrd="12" destOrd="0" presId="urn:microsoft.com/office/officeart/2005/8/layout/vProcess5"/>
    <dgm:cxn modelId="{CCECF72A-C8EC-45A6-A4A1-3EB863D251DA}" type="presParOf" srcId="{80F18C79-A84B-47B2-9F7A-2EF7BF282587}" destId="{2F2E191F-3C67-4D1D-8D56-32B754877ED5}" srcOrd="13" destOrd="0" presId="urn:microsoft.com/office/officeart/2005/8/layout/vProcess5"/>
    <dgm:cxn modelId="{72FB7F75-D690-4D4C-B9CA-4B7C59C6D446}" type="presParOf" srcId="{80F18C79-A84B-47B2-9F7A-2EF7BF282587}" destId="{9E1E74C1-FD56-460F-B364-D0E04DE6A91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A544FD-CB95-422C-BD40-5207E2E5B64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B8B20CC-A96B-430B-B987-3B8FE6D5D2C7}">
      <dgm:prSet/>
      <dgm:spPr/>
      <dgm:t>
        <a:bodyPr/>
        <a:lstStyle/>
        <a:p>
          <a:r>
            <a:rPr lang="en-GB"/>
            <a:t>Live active, engaged lifestyles</a:t>
          </a:r>
          <a:endParaRPr lang="en-US"/>
        </a:p>
      </dgm:t>
    </dgm:pt>
    <dgm:pt modelId="{2C31D384-5484-45E6-8D95-94E38059B1EC}" type="parTrans" cxnId="{1EA38734-03FC-466F-93FE-FDA0044DA0D2}">
      <dgm:prSet/>
      <dgm:spPr/>
      <dgm:t>
        <a:bodyPr/>
        <a:lstStyle/>
        <a:p>
          <a:endParaRPr lang="en-US"/>
        </a:p>
      </dgm:t>
    </dgm:pt>
    <dgm:pt modelId="{F74AE3F6-180A-4230-BA16-4CF822E2BEDD}" type="sibTrans" cxnId="{1EA38734-03FC-466F-93FE-FDA0044DA0D2}">
      <dgm:prSet/>
      <dgm:spPr/>
      <dgm:t>
        <a:bodyPr/>
        <a:lstStyle/>
        <a:p>
          <a:endParaRPr lang="en-US"/>
        </a:p>
      </dgm:t>
    </dgm:pt>
    <dgm:pt modelId="{4A683E1C-5AEC-4D17-A949-4A720211B45B}">
      <dgm:prSet/>
      <dgm:spPr/>
      <dgm:t>
        <a:bodyPr/>
        <a:lstStyle/>
        <a:p>
          <a:r>
            <a:rPr lang="en-GB"/>
            <a:t>Enjoy family time and family-oriented activities</a:t>
          </a:r>
          <a:endParaRPr lang="en-US"/>
        </a:p>
      </dgm:t>
    </dgm:pt>
    <dgm:pt modelId="{C394DCD3-0307-43C0-8A2B-812D994A993B}" type="parTrans" cxnId="{40706056-E4B6-4AF5-A108-7EDA02D975B1}">
      <dgm:prSet/>
      <dgm:spPr/>
      <dgm:t>
        <a:bodyPr/>
        <a:lstStyle/>
        <a:p>
          <a:endParaRPr lang="en-US"/>
        </a:p>
      </dgm:t>
    </dgm:pt>
    <dgm:pt modelId="{DF599542-D024-4A8D-AA9B-69B63A78D170}" type="sibTrans" cxnId="{40706056-E4B6-4AF5-A108-7EDA02D975B1}">
      <dgm:prSet/>
      <dgm:spPr/>
      <dgm:t>
        <a:bodyPr/>
        <a:lstStyle/>
        <a:p>
          <a:endParaRPr lang="en-US"/>
        </a:p>
      </dgm:t>
    </dgm:pt>
    <dgm:pt modelId="{44F101D8-F76A-4C29-8615-54EBC92F5212}">
      <dgm:prSet/>
      <dgm:spPr/>
      <dgm:t>
        <a:bodyPr/>
        <a:lstStyle/>
        <a:p>
          <a:r>
            <a:rPr lang="en-GB"/>
            <a:t>Curious and open to new technology</a:t>
          </a:r>
          <a:endParaRPr lang="en-US"/>
        </a:p>
      </dgm:t>
    </dgm:pt>
    <dgm:pt modelId="{D44D57E2-6BA1-4319-90AC-BA495AF36503}" type="parTrans" cxnId="{A7D5C09E-05A0-4896-BB47-8EEBBA791201}">
      <dgm:prSet/>
      <dgm:spPr/>
      <dgm:t>
        <a:bodyPr/>
        <a:lstStyle/>
        <a:p>
          <a:endParaRPr lang="en-US"/>
        </a:p>
      </dgm:t>
    </dgm:pt>
    <dgm:pt modelId="{D870D1E7-5BDA-41CC-A521-3A82DB6FA524}" type="sibTrans" cxnId="{A7D5C09E-05A0-4896-BB47-8EEBBA791201}">
      <dgm:prSet/>
      <dgm:spPr/>
      <dgm:t>
        <a:bodyPr/>
        <a:lstStyle/>
        <a:p>
          <a:endParaRPr lang="en-US"/>
        </a:p>
      </dgm:t>
    </dgm:pt>
    <dgm:pt modelId="{4D47D0C6-0120-4CDC-B510-C1922389D66A}">
      <dgm:prSet/>
      <dgm:spPr/>
      <dgm:t>
        <a:bodyPr/>
        <a:lstStyle/>
        <a:p>
          <a:r>
            <a:rPr lang="en-GB"/>
            <a:t>Value convenience, simplicity, and staying connected</a:t>
          </a:r>
          <a:endParaRPr lang="en-US"/>
        </a:p>
      </dgm:t>
    </dgm:pt>
    <dgm:pt modelId="{27023D53-C14B-4BA1-B0FD-9541C8563D62}" type="parTrans" cxnId="{8E9F3338-4226-4203-A738-FF2505782824}">
      <dgm:prSet/>
      <dgm:spPr/>
      <dgm:t>
        <a:bodyPr/>
        <a:lstStyle/>
        <a:p>
          <a:endParaRPr lang="en-US"/>
        </a:p>
      </dgm:t>
    </dgm:pt>
    <dgm:pt modelId="{074FF1BE-DE12-4F6E-ADBB-1B419610A2B3}" type="sibTrans" cxnId="{8E9F3338-4226-4203-A738-FF2505782824}">
      <dgm:prSet/>
      <dgm:spPr/>
      <dgm:t>
        <a:bodyPr/>
        <a:lstStyle/>
        <a:p>
          <a:endParaRPr lang="en-US"/>
        </a:p>
      </dgm:t>
    </dgm:pt>
    <dgm:pt modelId="{6A4C44ED-6786-4DDF-BC02-C1CC80E009E8}">
      <dgm:prSet/>
      <dgm:spPr/>
      <dgm:t>
        <a:bodyPr/>
        <a:lstStyle/>
        <a:p>
          <a:r>
            <a:rPr lang="en-GB"/>
            <a:t>Motivated by tools that enhance everyday enjoyment</a:t>
          </a:r>
          <a:endParaRPr lang="en-US"/>
        </a:p>
      </dgm:t>
    </dgm:pt>
    <dgm:pt modelId="{AAA677C9-BAA5-4C10-9C51-F14B7CB83E8A}" type="parTrans" cxnId="{3F92517E-89DD-4E08-B988-6F7D068E1568}">
      <dgm:prSet/>
      <dgm:spPr/>
      <dgm:t>
        <a:bodyPr/>
        <a:lstStyle/>
        <a:p>
          <a:endParaRPr lang="en-US"/>
        </a:p>
      </dgm:t>
    </dgm:pt>
    <dgm:pt modelId="{733F7963-5ECA-4D0E-B8AF-48A8F5E66E6D}" type="sibTrans" cxnId="{3F92517E-89DD-4E08-B988-6F7D068E1568}">
      <dgm:prSet/>
      <dgm:spPr/>
      <dgm:t>
        <a:bodyPr/>
        <a:lstStyle/>
        <a:p>
          <a:endParaRPr lang="en-US"/>
        </a:p>
      </dgm:t>
    </dgm:pt>
    <dgm:pt modelId="{B987C016-8D4D-4955-A303-352BE1C6CD63}" type="pres">
      <dgm:prSet presAssocID="{2EA544FD-CB95-422C-BD40-5207E2E5B649}" presName="diagram" presStyleCnt="0">
        <dgm:presLayoutVars>
          <dgm:dir/>
          <dgm:resizeHandles val="exact"/>
        </dgm:presLayoutVars>
      </dgm:prSet>
      <dgm:spPr/>
    </dgm:pt>
    <dgm:pt modelId="{3312C24C-7B5D-499E-BEFF-EF56B8ABDAD8}" type="pres">
      <dgm:prSet presAssocID="{2B8B20CC-A96B-430B-B987-3B8FE6D5D2C7}" presName="node" presStyleLbl="node1" presStyleIdx="0" presStyleCnt="5">
        <dgm:presLayoutVars>
          <dgm:bulletEnabled val="1"/>
        </dgm:presLayoutVars>
      </dgm:prSet>
      <dgm:spPr/>
    </dgm:pt>
    <dgm:pt modelId="{F631EC4F-186C-4C9C-B9F2-557111FAD8FA}" type="pres">
      <dgm:prSet presAssocID="{F74AE3F6-180A-4230-BA16-4CF822E2BEDD}" presName="sibTrans" presStyleCnt="0"/>
      <dgm:spPr/>
    </dgm:pt>
    <dgm:pt modelId="{59CBE2A6-54BB-4674-ADA9-1C8FB3FD11F9}" type="pres">
      <dgm:prSet presAssocID="{4A683E1C-5AEC-4D17-A949-4A720211B45B}" presName="node" presStyleLbl="node1" presStyleIdx="1" presStyleCnt="5">
        <dgm:presLayoutVars>
          <dgm:bulletEnabled val="1"/>
        </dgm:presLayoutVars>
      </dgm:prSet>
      <dgm:spPr/>
    </dgm:pt>
    <dgm:pt modelId="{744993B5-F8B0-4673-8A84-897ECEEC5343}" type="pres">
      <dgm:prSet presAssocID="{DF599542-D024-4A8D-AA9B-69B63A78D170}" presName="sibTrans" presStyleCnt="0"/>
      <dgm:spPr/>
    </dgm:pt>
    <dgm:pt modelId="{0BC69D5B-F53C-47D9-9E4D-765035DAF59A}" type="pres">
      <dgm:prSet presAssocID="{44F101D8-F76A-4C29-8615-54EBC92F5212}" presName="node" presStyleLbl="node1" presStyleIdx="2" presStyleCnt="5">
        <dgm:presLayoutVars>
          <dgm:bulletEnabled val="1"/>
        </dgm:presLayoutVars>
      </dgm:prSet>
      <dgm:spPr/>
    </dgm:pt>
    <dgm:pt modelId="{501DBB21-46B1-4889-A8BE-CF4ED648032A}" type="pres">
      <dgm:prSet presAssocID="{D870D1E7-5BDA-41CC-A521-3A82DB6FA524}" presName="sibTrans" presStyleCnt="0"/>
      <dgm:spPr/>
    </dgm:pt>
    <dgm:pt modelId="{6C2B7D03-3EF7-43EC-9363-9BB3778CE78B}" type="pres">
      <dgm:prSet presAssocID="{4D47D0C6-0120-4CDC-B510-C1922389D66A}" presName="node" presStyleLbl="node1" presStyleIdx="3" presStyleCnt="5">
        <dgm:presLayoutVars>
          <dgm:bulletEnabled val="1"/>
        </dgm:presLayoutVars>
      </dgm:prSet>
      <dgm:spPr/>
    </dgm:pt>
    <dgm:pt modelId="{6EDBBBAA-3CD7-4A56-BFE9-140FEEDEC850}" type="pres">
      <dgm:prSet presAssocID="{074FF1BE-DE12-4F6E-ADBB-1B419610A2B3}" presName="sibTrans" presStyleCnt="0"/>
      <dgm:spPr/>
    </dgm:pt>
    <dgm:pt modelId="{99C4541A-6251-437A-AD9D-896BAF12D04A}" type="pres">
      <dgm:prSet presAssocID="{6A4C44ED-6786-4DDF-BC02-C1CC80E009E8}" presName="node" presStyleLbl="node1" presStyleIdx="4" presStyleCnt="5">
        <dgm:presLayoutVars>
          <dgm:bulletEnabled val="1"/>
        </dgm:presLayoutVars>
      </dgm:prSet>
      <dgm:spPr/>
    </dgm:pt>
  </dgm:ptLst>
  <dgm:cxnLst>
    <dgm:cxn modelId="{1EA38734-03FC-466F-93FE-FDA0044DA0D2}" srcId="{2EA544FD-CB95-422C-BD40-5207E2E5B649}" destId="{2B8B20CC-A96B-430B-B987-3B8FE6D5D2C7}" srcOrd="0" destOrd="0" parTransId="{2C31D384-5484-45E6-8D95-94E38059B1EC}" sibTransId="{F74AE3F6-180A-4230-BA16-4CF822E2BEDD}"/>
    <dgm:cxn modelId="{8E9F3338-4226-4203-A738-FF2505782824}" srcId="{2EA544FD-CB95-422C-BD40-5207E2E5B649}" destId="{4D47D0C6-0120-4CDC-B510-C1922389D66A}" srcOrd="3" destOrd="0" parTransId="{27023D53-C14B-4BA1-B0FD-9541C8563D62}" sibTransId="{074FF1BE-DE12-4F6E-ADBB-1B419610A2B3}"/>
    <dgm:cxn modelId="{204F7241-44E2-4F3E-8C32-4B372855C4CE}" type="presOf" srcId="{2EA544FD-CB95-422C-BD40-5207E2E5B649}" destId="{B987C016-8D4D-4955-A303-352BE1C6CD63}" srcOrd="0" destOrd="0" presId="urn:microsoft.com/office/officeart/2005/8/layout/default"/>
    <dgm:cxn modelId="{40706056-E4B6-4AF5-A108-7EDA02D975B1}" srcId="{2EA544FD-CB95-422C-BD40-5207E2E5B649}" destId="{4A683E1C-5AEC-4D17-A949-4A720211B45B}" srcOrd="1" destOrd="0" parTransId="{C394DCD3-0307-43C0-8A2B-812D994A993B}" sibTransId="{DF599542-D024-4A8D-AA9B-69B63A78D170}"/>
    <dgm:cxn modelId="{2588167E-D787-45CA-AFC6-5A1E3AD1C21B}" type="presOf" srcId="{6A4C44ED-6786-4DDF-BC02-C1CC80E009E8}" destId="{99C4541A-6251-437A-AD9D-896BAF12D04A}" srcOrd="0" destOrd="0" presId="urn:microsoft.com/office/officeart/2005/8/layout/default"/>
    <dgm:cxn modelId="{3F92517E-89DD-4E08-B988-6F7D068E1568}" srcId="{2EA544FD-CB95-422C-BD40-5207E2E5B649}" destId="{6A4C44ED-6786-4DDF-BC02-C1CC80E009E8}" srcOrd="4" destOrd="0" parTransId="{AAA677C9-BAA5-4C10-9C51-F14B7CB83E8A}" sibTransId="{733F7963-5ECA-4D0E-B8AF-48A8F5E66E6D}"/>
    <dgm:cxn modelId="{A7D5C09E-05A0-4896-BB47-8EEBBA791201}" srcId="{2EA544FD-CB95-422C-BD40-5207E2E5B649}" destId="{44F101D8-F76A-4C29-8615-54EBC92F5212}" srcOrd="2" destOrd="0" parTransId="{D44D57E2-6BA1-4319-90AC-BA495AF36503}" sibTransId="{D870D1E7-5BDA-41CC-A521-3A82DB6FA524}"/>
    <dgm:cxn modelId="{68A226A4-A9F4-44C5-993C-E0CB7F1E4C46}" type="presOf" srcId="{44F101D8-F76A-4C29-8615-54EBC92F5212}" destId="{0BC69D5B-F53C-47D9-9E4D-765035DAF59A}" srcOrd="0" destOrd="0" presId="urn:microsoft.com/office/officeart/2005/8/layout/default"/>
    <dgm:cxn modelId="{D535EFBF-BDD4-4443-A8EA-A73D50B66379}" type="presOf" srcId="{4A683E1C-5AEC-4D17-A949-4A720211B45B}" destId="{59CBE2A6-54BB-4674-ADA9-1C8FB3FD11F9}" srcOrd="0" destOrd="0" presId="urn:microsoft.com/office/officeart/2005/8/layout/default"/>
    <dgm:cxn modelId="{71F055CC-52A5-414C-8266-649A92D35038}" type="presOf" srcId="{4D47D0C6-0120-4CDC-B510-C1922389D66A}" destId="{6C2B7D03-3EF7-43EC-9363-9BB3778CE78B}" srcOrd="0" destOrd="0" presId="urn:microsoft.com/office/officeart/2005/8/layout/default"/>
    <dgm:cxn modelId="{68514CD7-2725-44D5-8AD6-8ECB309B65B5}" type="presOf" srcId="{2B8B20CC-A96B-430B-B987-3B8FE6D5D2C7}" destId="{3312C24C-7B5D-499E-BEFF-EF56B8ABDAD8}" srcOrd="0" destOrd="0" presId="urn:microsoft.com/office/officeart/2005/8/layout/default"/>
    <dgm:cxn modelId="{3AA58437-6561-4ED9-846A-4C4B84C97F5A}" type="presParOf" srcId="{B987C016-8D4D-4955-A303-352BE1C6CD63}" destId="{3312C24C-7B5D-499E-BEFF-EF56B8ABDAD8}" srcOrd="0" destOrd="0" presId="urn:microsoft.com/office/officeart/2005/8/layout/default"/>
    <dgm:cxn modelId="{3077AA67-4D03-456B-8799-C467AABCBF09}" type="presParOf" srcId="{B987C016-8D4D-4955-A303-352BE1C6CD63}" destId="{F631EC4F-186C-4C9C-B9F2-557111FAD8FA}" srcOrd="1" destOrd="0" presId="urn:microsoft.com/office/officeart/2005/8/layout/default"/>
    <dgm:cxn modelId="{A5A392CB-B20E-4FE4-93AA-95BDC47C1499}" type="presParOf" srcId="{B987C016-8D4D-4955-A303-352BE1C6CD63}" destId="{59CBE2A6-54BB-4674-ADA9-1C8FB3FD11F9}" srcOrd="2" destOrd="0" presId="urn:microsoft.com/office/officeart/2005/8/layout/default"/>
    <dgm:cxn modelId="{16F0E4C0-3646-4A68-B2B5-97CD644116AC}" type="presParOf" srcId="{B987C016-8D4D-4955-A303-352BE1C6CD63}" destId="{744993B5-F8B0-4673-8A84-897ECEEC5343}" srcOrd="3" destOrd="0" presId="urn:microsoft.com/office/officeart/2005/8/layout/default"/>
    <dgm:cxn modelId="{4C306A77-CB16-4D6E-9BE6-6EFC9FC83BEE}" type="presParOf" srcId="{B987C016-8D4D-4955-A303-352BE1C6CD63}" destId="{0BC69D5B-F53C-47D9-9E4D-765035DAF59A}" srcOrd="4" destOrd="0" presId="urn:microsoft.com/office/officeart/2005/8/layout/default"/>
    <dgm:cxn modelId="{249B0C31-2C2E-4EEF-AF9B-A74D815B1FB7}" type="presParOf" srcId="{B987C016-8D4D-4955-A303-352BE1C6CD63}" destId="{501DBB21-46B1-4889-A8BE-CF4ED648032A}" srcOrd="5" destOrd="0" presId="urn:microsoft.com/office/officeart/2005/8/layout/default"/>
    <dgm:cxn modelId="{FC0D158A-C1D6-4D07-83B1-AFC4B392DEEA}" type="presParOf" srcId="{B987C016-8D4D-4955-A303-352BE1C6CD63}" destId="{6C2B7D03-3EF7-43EC-9363-9BB3778CE78B}" srcOrd="6" destOrd="0" presId="urn:microsoft.com/office/officeart/2005/8/layout/default"/>
    <dgm:cxn modelId="{3781E590-EAE7-4E5F-93CB-382BB52F777C}" type="presParOf" srcId="{B987C016-8D4D-4955-A303-352BE1C6CD63}" destId="{6EDBBBAA-3CD7-4A56-BFE9-140FEEDEC850}" srcOrd="7" destOrd="0" presId="urn:microsoft.com/office/officeart/2005/8/layout/default"/>
    <dgm:cxn modelId="{E73E65AE-3BDC-4C77-970B-6A326E3D2092}" type="presParOf" srcId="{B987C016-8D4D-4955-A303-352BE1C6CD63}" destId="{99C4541A-6251-437A-AD9D-896BAF12D04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BFB52E-9E89-4BB2-B77C-0967B8C867C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BF22BF0-3909-4890-8870-32FD106022A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Frequent device users throughout the day</a:t>
          </a:r>
          <a:endParaRPr lang="en-US"/>
        </a:p>
      </dgm:t>
    </dgm:pt>
    <dgm:pt modelId="{61A92A39-E3E4-47B3-845D-E644344D90B7}" type="parTrans" cxnId="{2D47D498-16A5-45DE-B443-C53657C9BB7A}">
      <dgm:prSet/>
      <dgm:spPr/>
      <dgm:t>
        <a:bodyPr/>
        <a:lstStyle/>
        <a:p>
          <a:endParaRPr lang="en-US"/>
        </a:p>
      </dgm:t>
    </dgm:pt>
    <dgm:pt modelId="{7529ECE9-7EF3-4086-ABDD-A0B19B670060}" type="sibTrans" cxnId="{2D47D498-16A5-45DE-B443-C53657C9BB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7C1A2E-4D47-4764-84E7-3F51FAAAF99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Show strong loyalty once they trust a brand</a:t>
          </a:r>
          <a:endParaRPr lang="en-US"/>
        </a:p>
      </dgm:t>
    </dgm:pt>
    <dgm:pt modelId="{E693DB56-D9F0-4A5E-9D1B-47666B5C9974}" type="parTrans" cxnId="{26169177-DE00-4F89-821E-D49C8E52F572}">
      <dgm:prSet/>
      <dgm:spPr/>
      <dgm:t>
        <a:bodyPr/>
        <a:lstStyle/>
        <a:p>
          <a:endParaRPr lang="en-US"/>
        </a:p>
      </dgm:t>
    </dgm:pt>
    <dgm:pt modelId="{41B1D445-D12F-480C-BA43-2F5BDE65B8F0}" type="sibTrans" cxnId="{26169177-DE00-4F89-821E-D49C8E52F57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3B8EB08-D53C-46AA-992E-7E1EDE73031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technology to stay connected, informed, and entertained</a:t>
          </a:r>
          <a:endParaRPr lang="en-US"/>
        </a:p>
      </dgm:t>
    </dgm:pt>
    <dgm:pt modelId="{7BBC17BF-8BB3-4631-BD82-D87012CA46AB}" type="parTrans" cxnId="{1A8A2011-D9AD-4404-8D11-BE5538FBF212}">
      <dgm:prSet/>
      <dgm:spPr/>
      <dgm:t>
        <a:bodyPr/>
        <a:lstStyle/>
        <a:p>
          <a:endParaRPr lang="en-US"/>
        </a:p>
      </dgm:t>
    </dgm:pt>
    <dgm:pt modelId="{5A325D3F-5418-4571-810A-F50ADCE3A6D0}" type="sibTrans" cxnId="{1A8A2011-D9AD-4404-8D11-BE5538FBF2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73131F-7116-409B-A895-D4BA4B962C0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Seek improved communication with loved ones</a:t>
          </a:r>
          <a:endParaRPr lang="en-US"/>
        </a:p>
      </dgm:t>
    </dgm:pt>
    <dgm:pt modelId="{327CBD39-F613-4B72-8A06-1D50FAA6023B}" type="parTrans" cxnId="{0014EBB6-7B15-4786-B68E-AA018C4AB4F1}">
      <dgm:prSet/>
      <dgm:spPr/>
      <dgm:t>
        <a:bodyPr/>
        <a:lstStyle/>
        <a:p>
          <a:endParaRPr lang="en-US"/>
        </a:p>
      </dgm:t>
    </dgm:pt>
    <dgm:pt modelId="{9BC4C1B0-C5F4-4593-BDA0-06B1C3EB948F}" type="sibTrans" cxnId="{0014EBB6-7B15-4786-B68E-AA018C4AB4F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942C1F-39DF-4224-8DAB-8731BFFA29C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Prefer seamless, intuitive product experiences</a:t>
          </a:r>
          <a:endParaRPr lang="en-US"/>
        </a:p>
      </dgm:t>
    </dgm:pt>
    <dgm:pt modelId="{59530231-3010-4BE3-B50A-4D45FA91DA06}" type="parTrans" cxnId="{CCF33B85-1767-4426-A89D-26274A5C034A}">
      <dgm:prSet/>
      <dgm:spPr/>
      <dgm:t>
        <a:bodyPr/>
        <a:lstStyle/>
        <a:p>
          <a:endParaRPr lang="en-US"/>
        </a:p>
      </dgm:t>
    </dgm:pt>
    <dgm:pt modelId="{79C38CA9-29C0-4927-BE3F-572F245DFCE1}" type="sibTrans" cxnId="{CCF33B85-1767-4426-A89D-26274A5C034A}">
      <dgm:prSet/>
      <dgm:spPr/>
      <dgm:t>
        <a:bodyPr/>
        <a:lstStyle/>
        <a:p>
          <a:endParaRPr lang="en-US"/>
        </a:p>
      </dgm:t>
    </dgm:pt>
    <dgm:pt modelId="{9CEF66AA-9CA9-4F8B-AB60-DA91A95AD1D7}" type="pres">
      <dgm:prSet presAssocID="{C8BFB52E-9E89-4BB2-B77C-0967B8C867C7}" presName="root" presStyleCnt="0">
        <dgm:presLayoutVars>
          <dgm:dir/>
          <dgm:resizeHandles val="exact"/>
        </dgm:presLayoutVars>
      </dgm:prSet>
      <dgm:spPr/>
    </dgm:pt>
    <dgm:pt modelId="{2DA7F7C6-27C5-42E1-90A3-4FD83C6A2CF5}" type="pres">
      <dgm:prSet presAssocID="{C8BFB52E-9E89-4BB2-B77C-0967B8C867C7}" presName="container" presStyleCnt="0">
        <dgm:presLayoutVars>
          <dgm:dir/>
          <dgm:resizeHandles val="exact"/>
        </dgm:presLayoutVars>
      </dgm:prSet>
      <dgm:spPr/>
    </dgm:pt>
    <dgm:pt modelId="{8ED1C645-482D-41B8-A85B-C36DA717A0EE}" type="pres">
      <dgm:prSet presAssocID="{6BF22BF0-3909-4890-8870-32FD106022A9}" presName="compNode" presStyleCnt="0"/>
      <dgm:spPr/>
    </dgm:pt>
    <dgm:pt modelId="{BC4E5EA7-9D78-4CCB-A3AC-831E668DD356}" type="pres">
      <dgm:prSet presAssocID="{6BF22BF0-3909-4890-8870-32FD106022A9}" presName="iconBgRect" presStyleLbl="bgShp" presStyleIdx="0" presStyleCnt="5"/>
      <dgm:spPr/>
    </dgm:pt>
    <dgm:pt modelId="{B0B18D6D-7462-40F2-9221-EB8011A8C6E0}" type="pres">
      <dgm:prSet presAssocID="{6BF22BF0-3909-4890-8870-32FD106022A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B431DB9-F0CB-4D8F-AF22-6C4E65F4345F}" type="pres">
      <dgm:prSet presAssocID="{6BF22BF0-3909-4890-8870-32FD106022A9}" presName="spaceRect" presStyleCnt="0"/>
      <dgm:spPr/>
    </dgm:pt>
    <dgm:pt modelId="{4184016E-89E8-4C91-90EC-0A99024821E9}" type="pres">
      <dgm:prSet presAssocID="{6BF22BF0-3909-4890-8870-32FD106022A9}" presName="textRect" presStyleLbl="revTx" presStyleIdx="0" presStyleCnt="5">
        <dgm:presLayoutVars>
          <dgm:chMax val="1"/>
          <dgm:chPref val="1"/>
        </dgm:presLayoutVars>
      </dgm:prSet>
      <dgm:spPr/>
    </dgm:pt>
    <dgm:pt modelId="{38513A28-E776-452C-8D23-AF1BB57363D3}" type="pres">
      <dgm:prSet presAssocID="{7529ECE9-7EF3-4086-ABDD-A0B19B670060}" presName="sibTrans" presStyleLbl="sibTrans2D1" presStyleIdx="0" presStyleCnt="0"/>
      <dgm:spPr/>
    </dgm:pt>
    <dgm:pt modelId="{B2814BA8-1132-415D-AE5B-CE204D89411B}" type="pres">
      <dgm:prSet presAssocID="{2D7C1A2E-4D47-4764-84E7-3F51FAAAF998}" presName="compNode" presStyleCnt="0"/>
      <dgm:spPr/>
    </dgm:pt>
    <dgm:pt modelId="{14547465-B3E9-4D3F-B993-DEE7510CDF1C}" type="pres">
      <dgm:prSet presAssocID="{2D7C1A2E-4D47-4764-84E7-3F51FAAAF998}" presName="iconBgRect" presStyleLbl="bgShp" presStyleIdx="1" presStyleCnt="5"/>
      <dgm:spPr/>
    </dgm:pt>
    <dgm:pt modelId="{8823A98D-52E8-4A3D-93C1-8CE8F4041D85}" type="pres">
      <dgm:prSet presAssocID="{2D7C1A2E-4D47-4764-84E7-3F51FAAAF99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DE65228-7BB6-4C05-AF61-7876BE02EFC3}" type="pres">
      <dgm:prSet presAssocID="{2D7C1A2E-4D47-4764-84E7-3F51FAAAF998}" presName="spaceRect" presStyleCnt="0"/>
      <dgm:spPr/>
    </dgm:pt>
    <dgm:pt modelId="{EFB1F788-F06A-4E77-BF23-0939BF49FFCD}" type="pres">
      <dgm:prSet presAssocID="{2D7C1A2E-4D47-4764-84E7-3F51FAAAF998}" presName="textRect" presStyleLbl="revTx" presStyleIdx="1" presStyleCnt="5">
        <dgm:presLayoutVars>
          <dgm:chMax val="1"/>
          <dgm:chPref val="1"/>
        </dgm:presLayoutVars>
      </dgm:prSet>
      <dgm:spPr/>
    </dgm:pt>
    <dgm:pt modelId="{C932109F-4B80-4C41-8C3C-9257E5E3C771}" type="pres">
      <dgm:prSet presAssocID="{41B1D445-D12F-480C-BA43-2F5BDE65B8F0}" presName="sibTrans" presStyleLbl="sibTrans2D1" presStyleIdx="0" presStyleCnt="0"/>
      <dgm:spPr/>
    </dgm:pt>
    <dgm:pt modelId="{CD265586-418B-4508-8062-C53077C5DEF4}" type="pres">
      <dgm:prSet presAssocID="{A3B8EB08-D53C-46AA-992E-7E1EDE73031E}" presName="compNode" presStyleCnt="0"/>
      <dgm:spPr/>
    </dgm:pt>
    <dgm:pt modelId="{17E91B6B-192C-4CE5-BE55-9125B58B6D7A}" type="pres">
      <dgm:prSet presAssocID="{A3B8EB08-D53C-46AA-992E-7E1EDE73031E}" presName="iconBgRect" presStyleLbl="bgShp" presStyleIdx="2" presStyleCnt="5"/>
      <dgm:spPr/>
    </dgm:pt>
    <dgm:pt modelId="{F53CD050-5668-45F4-9B83-ABF63B078139}" type="pres">
      <dgm:prSet presAssocID="{A3B8EB08-D53C-46AA-992E-7E1EDE73031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57E9F14-C134-4A41-97FD-A00835CDAF57}" type="pres">
      <dgm:prSet presAssocID="{A3B8EB08-D53C-46AA-992E-7E1EDE73031E}" presName="spaceRect" presStyleCnt="0"/>
      <dgm:spPr/>
    </dgm:pt>
    <dgm:pt modelId="{4B7237C7-919A-4F26-B3CE-B92DBA033F7D}" type="pres">
      <dgm:prSet presAssocID="{A3B8EB08-D53C-46AA-992E-7E1EDE73031E}" presName="textRect" presStyleLbl="revTx" presStyleIdx="2" presStyleCnt="5">
        <dgm:presLayoutVars>
          <dgm:chMax val="1"/>
          <dgm:chPref val="1"/>
        </dgm:presLayoutVars>
      </dgm:prSet>
      <dgm:spPr/>
    </dgm:pt>
    <dgm:pt modelId="{9A557787-E521-4848-8291-1960C90D9082}" type="pres">
      <dgm:prSet presAssocID="{5A325D3F-5418-4571-810A-F50ADCE3A6D0}" presName="sibTrans" presStyleLbl="sibTrans2D1" presStyleIdx="0" presStyleCnt="0"/>
      <dgm:spPr/>
    </dgm:pt>
    <dgm:pt modelId="{7E24F0B2-B63D-4022-862B-C3B3AFB3594E}" type="pres">
      <dgm:prSet presAssocID="{2573131F-7116-409B-A895-D4BA4B962C01}" presName="compNode" presStyleCnt="0"/>
      <dgm:spPr/>
    </dgm:pt>
    <dgm:pt modelId="{751D4D02-554F-4E13-8603-E5D1AEAE8816}" type="pres">
      <dgm:prSet presAssocID="{2573131F-7116-409B-A895-D4BA4B962C01}" presName="iconBgRect" presStyleLbl="bgShp" presStyleIdx="3" presStyleCnt="5"/>
      <dgm:spPr/>
    </dgm:pt>
    <dgm:pt modelId="{A518255E-A322-4DA0-A4E1-94676A03D883}" type="pres">
      <dgm:prSet presAssocID="{2573131F-7116-409B-A895-D4BA4B962C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45477C1-B10C-42A7-AF90-DB81D9F5DC30}" type="pres">
      <dgm:prSet presAssocID="{2573131F-7116-409B-A895-D4BA4B962C01}" presName="spaceRect" presStyleCnt="0"/>
      <dgm:spPr/>
    </dgm:pt>
    <dgm:pt modelId="{F4F2A124-524E-4763-AE28-DE31057FE2EB}" type="pres">
      <dgm:prSet presAssocID="{2573131F-7116-409B-A895-D4BA4B962C01}" presName="textRect" presStyleLbl="revTx" presStyleIdx="3" presStyleCnt="5">
        <dgm:presLayoutVars>
          <dgm:chMax val="1"/>
          <dgm:chPref val="1"/>
        </dgm:presLayoutVars>
      </dgm:prSet>
      <dgm:spPr/>
    </dgm:pt>
    <dgm:pt modelId="{22174017-4DFF-4D23-B533-2AC8E74275DF}" type="pres">
      <dgm:prSet presAssocID="{9BC4C1B0-C5F4-4593-BDA0-06B1C3EB948F}" presName="sibTrans" presStyleLbl="sibTrans2D1" presStyleIdx="0" presStyleCnt="0"/>
      <dgm:spPr/>
    </dgm:pt>
    <dgm:pt modelId="{BC30DA05-387D-4448-A54C-912A8A3F10B1}" type="pres">
      <dgm:prSet presAssocID="{7D942C1F-39DF-4224-8DAB-8731BFFA29CC}" presName="compNode" presStyleCnt="0"/>
      <dgm:spPr/>
    </dgm:pt>
    <dgm:pt modelId="{24CC02AC-7883-4230-B826-A212565D47EF}" type="pres">
      <dgm:prSet presAssocID="{7D942C1F-39DF-4224-8DAB-8731BFFA29CC}" presName="iconBgRect" presStyleLbl="bgShp" presStyleIdx="4" presStyleCnt="5"/>
      <dgm:spPr/>
    </dgm:pt>
    <dgm:pt modelId="{BA8458C5-D3E5-4CDB-8553-451D479A5DAC}" type="pres">
      <dgm:prSet presAssocID="{7D942C1F-39DF-4224-8DAB-8731BFFA29C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96697687-595F-4B2D-828B-27EA90393775}" type="pres">
      <dgm:prSet presAssocID="{7D942C1F-39DF-4224-8DAB-8731BFFA29CC}" presName="spaceRect" presStyleCnt="0"/>
      <dgm:spPr/>
    </dgm:pt>
    <dgm:pt modelId="{B518A40D-45FF-4AFC-B3CF-BC1E8984B1B6}" type="pres">
      <dgm:prSet presAssocID="{7D942C1F-39DF-4224-8DAB-8731BFFA29C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A8A2011-D9AD-4404-8D11-BE5538FBF212}" srcId="{C8BFB52E-9E89-4BB2-B77C-0967B8C867C7}" destId="{A3B8EB08-D53C-46AA-992E-7E1EDE73031E}" srcOrd="2" destOrd="0" parTransId="{7BBC17BF-8BB3-4631-BD82-D87012CA46AB}" sibTransId="{5A325D3F-5418-4571-810A-F50ADCE3A6D0}"/>
    <dgm:cxn modelId="{95EAD937-9521-46B7-87D5-34CFEDE18FB1}" type="presOf" srcId="{A3B8EB08-D53C-46AA-992E-7E1EDE73031E}" destId="{4B7237C7-919A-4F26-B3CE-B92DBA033F7D}" srcOrd="0" destOrd="0" presId="urn:microsoft.com/office/officeart/2018/2/layout/IconCircleList"/>
    <dgm:cxn modelId="{6284B53F-89D5-46ED-A19E-91CAAE63B132}" type="presOf" srcId="{41B1D445-D12F-480C-BA43-2F5BDE65B8F0}" destId="{C932109F-4B80-4C41-8C3C-9257E5E3C771}" srcOrd="0" destOrd="0" presId="urn:microsoft.com/office/officeart/2018/2/layout/IconCircleList"/>
    <dgm:cxn modelId="{82607570-50E4-4DB7-ACB4-AC592F245CA1}" type="presOf" srcId="{2D7C1A2E-4D47-4764-84E7-3F51FAAAF998}" destId="{EFB1F788-F06A-4E77-BF23-0939BF49FFCD}" srcOrd="0" destOrd="0" presId="urn:microsoft.com/office/officeart/2018/2/layout/IconCircleList"/>
    <dgm:cxn modelId="{EEE7AB73-C62B-444B-A882-D9F36B413661}" type="presOf" srcId="{7D942C1F-39DF-4224-8DAB-8731BFFA29CC}" destId="{B518A40D-45FF-4AFC-B3CF-BC1E8984B1B6}" srcOrd="0" destOrd="0" presId="urn:microsoft.com/office/officeart/2018/2/layout/IconCircleList"/>
    <dgm:cxn modelId="{26169177-DE00-4F89-821E-D49C8E52F572}" srcId="{C8BFB52E-9E89-4BB2-B77C-0967B8C867C7}" destId="{2D7C1A2E-4D47-4764-84E7-3F51FAAAF998}" srcOrd="1" destOrd="0" parTransId="{E693DB56-D9F0-4A5E-9D1B-47666B5C9974}" sibTransId="{41B1D445-D12F-480C-BA43-2F5BDE65B8F0}"/>
    <dgm:cxn modelId="{CCF33B85-1767-4426-A89D-26274A5C034A}" srcId="{C8BFB52E-9E89-4BB2-B77C-0967B8C867C7}" destId="{7D942C1F-39DF-4224-8DAB-8731BFFA29CC}" srcOrd="4" destOrd="0" parTransId="{59530231-3010-4BE3-B50A-4D45FA91DA06}" sibTransId="{79C38CA9-29C0-4927-BE3F-572F245DFCE1}"/>
    <dgm:cxn modelId="{5C422A92-DD45-49D3-8D60-A99758AEC24D}" type="presOf" srcId="{6BF22BF0-3909-4890-8870-32FD106022A9}" destId="{4184016E-89E8-4C91-90EC-0A99024821E9}" srcOrd="0" destOrd="0" presId="urn:microsoft.com/office/officeart/2018/2/layout/IconCircleList"/>
    <dgm:cxn modelId="{F32A3295-39E9-4F84-8A67-871D1B452C1A}" type="presOf" srcId="{9BC4C1B0-C5F4-4593-BDA0-06B1C3EB948F}" destId="{22174017-4DFF-4D23-B533-2AC8E74275DF}" srcOrd="0" destOrd="0" presId="urn:microsoft.com/office/officeart/2018/2/layout/IconCircleList"/>
    <dgm:cxn modelId="{2D47D498-16A5-45DE-B443-C53657C9BB7A}" srcId="{C8BFB52E-9E89-4BB2-B77C-0967B8C867C7}" destId="{6BF22BF0-3909-4890-8870-32FD106022A9}" srcOrd="0" destOrd="0" parTransId="{61A92A39-E3E4-47B3-845D-E644344D90B7}" sibTransId="{7529ECE9-7EF3-4086-ABDD-A0B19B670060}"/>
    <dgm:cxn modelId="{5A8317B4-D751-4A4C-AB78-EAC715538B96}" type="presOf" srcId="{C8BFB52E-9E89-4BB2-B77C-0967B8C867C7}" destId="{9CEF66AA-9CA9-4F8B-AB60-DA91A95AD1D7}" srcOrd="0" destOrd="0" presId="urn:microsoft.com/office/officeart/2018/2/layout/IconCircleList"/>
    <dgm:cxn modelId="{0014EBB6-7B15-4786-B68E-AA018C4AB4F1}" srcId="{C8BFB52E-9E89-4BB2-B77C-0967B8C867C7}" destId="{2573131F-7116-409B-A895-D4BA4B962C01}" srcOrd="3" destOrd="0" parTransId="{327CBD39-F613-4B72-8A06-1D50FAA6023B}" sibTransId="{9BC4C1B0-C5F4-4593-BDA0-06B1C3EB948F}"/>
    <dgm:cxn modelId="{CBD9CED6-8CC0-4B7A-BC5D-E1113187D308}" type="presOf" srcId="{7529ECE9-7EF3-4086-ABDD-A0B19B670060}" destId="{38513A28-E776-452C-8D23-AF1BB57363D3}" srcOrd="0" destOrd="0" presId="urn:microsoft.com/office/officeart/2018/2/layout/IconCircleList"/>
    <dgm:cxn modelId="{F02DE3E6-5B4A-4FCE-8D20-D79CBB7A4343}" type="presOf" srcId="{2573131F-7116-409B-A895-D4BA4B962C01}" destId="{F4F2A124-524E-4763-AE28-DE31057FE2EB}" srcOrd="0" destOrd="0" presId="urn:microsoft.com/office/officeart/2018/2/layout/IconCircleList"/>
    <dgm:cxn modelId="{538E53E7-46C8-40ED-97B5-1C3BFFB0D112}" type="presOf" srcId="{5A325D3F-5418-4571-810A-F50ADCE3A6D0}" destId="{9A557787-E521-4848-8291-1960C90D9082}" srcOrd="0" destOrd="0" presId="urn:microsoft.com/office/officeart/2018/2/layout/IconCircleList"/>
    <dgm:cxn modelId="{620283CD-7680-4458-AFBB-30A5250D9F26}" type="presParOf" srcId="{9CEF66AA-9CA9-4F8B-AB60-DA91A95AD1D7}" destId="{2DA7F7C6-27C5-42E1-90A3-4FD83C6A2CF5}" srcOrd="0" destOrd="0" presId="urn:microsoft.com/office/officeart/2018/2/layout/IconCircleList"/>
    <dgm:cxn modelId="{D00A809C-CE3E-4EBB-B515-3E7550764752}" type="presParOf" srcId="{2DA7F7C6-27C5-42E1-90A3-4FD83C6A2CF5}" destId="{8ED1C645-482D-41B8-A85B-C36DA717A0EE}" srcOrd="0" destOrd="0" presId="urn:microsoft.com/office/officeart/2018/2/layout/IconCircleList"/>
    <dgm:cxn modelId="{8BB3420F-E433-4F36-816E-F1DB4401A1F9}" type="presParOf" srcId="{8ED1C645-482D-41B8-A85B-C36DA717A0EE}" destId="{BC4E5EA7-9D78-4CCB-A3AC-831E668DD356}" srcOrd="0" destOrd="0" presId="urn:microsoft.com/office/officeart/2018/2/layout/IconCircleList"/>
    <dgm:cxn modelId="{D29BA54F-6B90-42E7-A2D8-45CF49296E26}" type="presParOf" srcId="{8ED1C645-482D-41B8-A85B-C36DA717A0EE}" destId="{B0B18D6D-7462-40F2-9221-EB8011A8C6E0}" srcOrd="1" destOrd="0" presId="urn:microsoft.com/office/officeart/2018/2/layout/IconCircleList"/>
    <dgm:cxn modelId="{868584F8-3B9B-4975-84E6-2985376FA6B9}" type="presParOf" srcId="{8ED1C645-482D-41B8-A85B-C36DA717A0EE}" destId="{CB431DB9-F0CB-4D8F-AF22-6C4E65F4345F}" srcOrd="2" destOrd="0" presId="urn:microsoft.com/office/officeart/2018/2/layout/IconCircleList"/>
    <dgm:cxn modelId="{774C2F48-F355-4CEF-BBE5-F4111CCDD5A8}" type="presParOf" srcId="{8ED1C645-482D-41B8-A85B-C36DA717A0EE}" destId="{4184016E-89E8-4C91-90EC-0A99024821E9}" srcOrd="3" destOrd="0" presId="urn:microsoft.com/office/officeart/2018/2/layout/IconCircleList"/>
    <dgm:cxn modelId="{19B91D10-4384-4F4F-B944-FF7FE973918D}" type="presParOf" srcId="{2DA7F7C6-27C5-42E1-90A3-4FD83C6A2CF5}" destId="{38513A28-E776-452C-8D23-AF1BB57363D3}" srcOrd="1" destOrd="0" presId="urn:microsoft.com/office/officeart/2018/2/layout/IconCircleList"/>
    <dgm:cxn modelId="{7D034CAA-50AC-44C9-9346-F7119B49EE36}" type="presParOf" srcId="{2DA7F7C6-27C5-42E1-90A3-4FD83C6A2CF5}" destId="{B2814BA8-1132-415D-AE5B-CE204D89411B}" srcOrd="2" destOrd="0" presId="urn:microsoft.com/office/officeart/2018/2/layout/IconCircleList"/>
    <dgm:cxn modelId="{975DF75B-50DC-43FE-A736-907E959D0DF5}" type="presParOf" srcId="{B2814BA8-1132-415D-AE5B-CE204D89411B}" destId="{14547465-B3E9-4D3F-B993-DEE7510CDF1C}" srcOrd="0" destOrd="0" presId="urn:microsoft.com/office/officeart/2018/2/layout/IconCircleList"/>
    <dgm:cxn modelId="{F5148FBF-44DE-4BB0-A026-F37E82F577CF}" type="presParOf" srcId="{B2814BA8-1132-415D-AE5B-CE204D89411B}" destId="{8823A98D-52E8-4A3D-93C1-8CE8F4041D85}" srcOrd="1" destOrd="0" presId="urn:microsoft.com/office/officeart/2018/2/layout/IconCircleList"/>
    <dgm:cxn modelId="{D4D7D061-625A-4433-887D-A554E522D3FC}" type="presParOf" srcId="{B2814BA8-1132-415D-AE5B-CE204D89411B}" destId="{8DE65228-7BB6-4C05-AF61-7876BE02EFC3}" srcOrd="2" destOrd="0" presId="urn:microsoft.com/office/officeart/2018/2/layout/IconCircleList"/>
    <dgm:cxn modelId="{D55F5395-CD7F-4430-80B4-5B9D1AF0CE19}" type="presParOf" srcId="{B2814BA8-1132-415D-AE5B-CE204D89411B}" destId="{EFB1F788-F06A-4E77-BF23-0939BF49FFCD}" srcOrd="3" destOrd="0" presId="urn:microsoft.com/office/officeart/2018/2/layout/IconCircleList"/>
    <dgm:cxn modelId="{66351BE7-61E3-42BF-9EA3-7AE3F3E0256D}" type="presParOf" srcId="{2DA7F7C6-27C5-42E1-90A3-4FD83C6A2CF5}" destId="{C932109F-4B80-4C41-8C3C-9257E5E3C771}" srcOrd="3" destOrd="0" presId="urn:microsoft.com/office/officeart/2018/2/layout/IconCircleList"/>
    <dgm:cxn modelId="{E24E64AA-22B3-42D1-9FED-0F0B0E8EB1D4}" type="presParOf" srcId="{2DA7F7C6-27C5-42E1-90A3-4FD83C6A2CF5}" destId="{CD265586-418B-4508-8062-C53077C5DEF4}" srcOrd="4" destOrd="0" presId="urn:microsoft.com/office/officeart/2018/2/layout/IconCircleList"/>
    <dgm:cxn modelId="{902F9EFA-2D3C-4E5B-91DC-33FB478DEFC7}" type="presParOf" srcId="{CD265586-418B-4508-8062-C53077C5DEF4}" destId="{17E91B6B-192C-4CE5-BE55-9125B58B6D7A}" srcOrd="0" destOrd="0" presId="urn:microsoft.com/office/officeart/2018/2/layout/IconCircleList"/>
    <dgm:cxn modelId="{97C4E7E4-83D4-4EAE-9991-58D912545CA1}" type="presParOf" srcId="{CD265586-418B-4508-8062-C53077C5DEF4}" destId="{F53CD050-5668-45F4-9B83-ABF63B078139}" srcOrd="1" destOrd="0" presId="urn:microsoft.com/office/officeart/2018/2/layout/IconCircleList"/>
    <dgm:cxn modelId="{B02E9F33-6A7B-4A1F-9FA6-9115CB25C77F}" type="presParOf" srcId="{CD265586-418B-4508-8062-C53077C5DEF4}" destId="{A57E9F14-C134-4A41-97FD-A00835CDAF57}" srcOrd="2" destOrd="0" presId="urn:microsoft.com/office/officeart/2018/2/layout/IconCircleList"/>
    <dgm:cxn modelId="{A2764E8E-CB09-41A3-AF7F-CB660BEFD7AC}" type="presParOf" srcId="{CD265586-418B-4508-8062-C53077C5DEF4}" destId="{4B7237C7-919A-4F26-B3CE-B92DBA033F7D}" srcOrd="3" destOrd="0" presId="urn:microsoft.com/office/officeart/2018/2/layout/IconCircleList"/>
    <dgm:cxn modelId="{6ACF3513-A82F-44FD-B035-83AF5BCADDCD}" type="presParOf" srcId="{2DA7F7C6-27C5-42E1-90A3-4FD83C6A2CF5}" destId="{9A557787-E521-4848-8291-1960C90D9082}" srcOrd="5" destOrd="0" presId="urn:microsoft.com/office/officeart/2018/2/layout/IconCircleList"/>
    <dgm:cxn modelId="{DAD44ECC-B465-41C7-80C9-DE083434E908}" type="presParOf" srcId="{2DA7F7C6-27C5-42E1-90A3-4FD83C6A2CF5}" destId="{7E24F0B2-B63D-4022-862B-C3B3AFB3594E}" srcOrd="6" destOrd="0" presId="urn:microsoft.com/office/officeart/2018/2/layout/IconCircleList"/>
    <dgm:cxn modelId="{6EB7D482-173E-461E-AE51-526BDB44CD53}" type="presParOf" srcId="{7E24F0B2-B63D-4022-862B-C3B3AFB3594E}" destId="{751D4D02-554F-4E13-8603-E5D1AEAE8816}" srcOrd="0" destOrd="0" presId="urn:microsoft.com/office/officeart/2018/2/layout/IconCircleList"/>
    <dgm:cxn modelId="{C673B699-85BE-4E58-B11E-53FADA0D5F65}" type="presParOf" srcId="{7E24F0B2-B63D-4022-862B-C3B3AFB3594E}" destId="{A518255E-A322-4DA0-A4E1-94676A03D883}" srcOrd="1" destOrd="0" presId="urn:microsoft.com/office/officeart/2018/2/layout/IconCircleList"/>
    <dgm:cxn modelId="{B48EEECF-77D8-47A2-8FD8-77005AC73732}" type="presParOf" srcId="{7E24F0B2-B63D-4022-862B-C3B3AFB3594E}" destId="{545477C1-B10C-42A7-AF90-DB81D9F5DC30}" srcOrd="2" destOrd="0" presId="urn:microsoft.com/office/officeart/2018/2/layout/IconCircleList"/>
    <dgm:cxn modelId="{A90DA023-B8D8-4156-8168-348A5FAEE248}" type="presParOf" srcId="{7E24F0B2-B63D-4022-862B-C3B3AFB3594E}" destId="{F4F2A124-524E-4763-AE28-DE31057FE2EB}" srcOrd="3" destOrd="0" presId="urn:microsoft.com/office/officeart/2018/2/layout/IconCircleList"/>
    <dgm:cxn modelId="{014B092E-2DC0-40CD-86D3-232C48E15F24}" type="presParOf" srcId="{2DA7F7C6-27C5-42E1-90A3-4FD83C6A2CF5}" destId="{22174017-4DFF-4D23-B533-2AC8E74275DF}" srcOrd="7" destOrd="0" presId="urn:microsoft.com/office/officeart/2018/2/layout/IconCircleList"/>
    <dgm:cxn modelId="{001D4359-7003-4BE0-B8AA-B9DD4E4847A9}" type="presParOf" srcId="{2DA7F7C6-27C5-42E1-90A3-4FD83C6A2CF5}" destId="{BC30DA05-387D-4448-A54C-912A8A3F10B1}" srcOrd="8" destOrd="0" presId="urn:microsoft.com/office/officeart/2018/2/layout/IconCircleList"/>
    <dgm:cxn modelId="{7EB90A8B-06AA-4E77-B3BC-9571893CC4B3}" type="presParOf" srcId="{BC30DA05-387D-4448-A54C-912A8A3F10B1}" destId="{24CC02AC-7883-4230-B826-A212565D47EF}" srcOrd="0" destOrd="0" presId="urn:microsoft.com/office/officeart/2018/2/layout/IconCircleList"/>
    <dgm:cxn modelId="{65D608C5-F6C8-4228-B9E4-972211D832E1}" type="presParOf" srcId="{BC30DA05-387D-4448-A54C-912A8A3F10B1}" destId="{BA8458C5-D3E5-4CDB-8553-451D479A5DAC}" srcOrd="1" destOrd="0" presId="urn:microsoft.com/office/officeart/2018/2/layout/IconCircleList"/>
    <dgm:cxn modelId="{B80B6766-F32B-425B-9BE8-F8E40EF968C5}" type="presParOf" srcId="{BC30DA05-387D-4448-A54C-912A8A3F10B1}" destId="{96697687-595F-4B2D-828B-27EA90393775}" srcOrd="2" destOrd="0" presId="urn:microsoft.com/office/officeart/2018/2/layout/IconCircleList"/>
    <dgm:cxn modelId="{34BE2592-168A-4811-ADA9-A7971E711A8A}" type="presParOf" srcId="{BC30DA05-387D-4448-A54C-912A8A3F10B1}" destId="{B518A40D-45FF-4AFC-B3CF-BC1E8984B1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D319EA-B197-4E8F-BFA8-B15D760284A5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EDE24D40-801F-4FCB-809E-B3C57C5312BD}">
      <dgm:prSet/>
      <dgm:spPr/>
      <dgm:t>
        <a:bodyPr/>
        <a:lstStyle/>
        <a:p>
          <a:r>
            <a:rPr lang="en-US"/>
            <a:t>Need</a:t>
          </a:r>
        </a:p>
      </dgm:t>
    </dgm:pt>
    <dgm:pt modelId="{9D650D25-1DE4-4FCA-BB33-DCF6972B371B}" type="parTrans" cxnId="{9B8D5530-A8F8-4BE6-AE24-8EF36B641A9F}">
      <dgm:prSet/>
      <dgm:spPr/>
      <dgm:t>
        <a:bodyPr/>
        <a:lstStyle/>
        <a:p>
          <a:endParaRPr lang="en-US"/>
        </a:p>
      </dgm:t>
    </dgm:pt>
    <dgm:pt modelId="{37AD66C1-BF54-474E-A63F-294D3B33A5EF}" type="sibTrans" cxnId="{9B8D5530-A8F8-4BE6-AE24-8EF36B641A9F}">
      <dgm:prSet/>
      <dgm:spPr/>
      <dgm:t>
        <a:bodyPr/>
        <a:lstStyle/>
        <a:p>
          <a:endParaRPr lang="en-US"/>
        </a:p>
      </dgm:t>
    </dgm:pt>
    <dgm:pt modelId="{E2759FED-A327-4C1E-A945-C95C4E23B362}">
      <dgm:prSet/>
      <dgm:spPr/>
      <dgm:t>
        <a:bodyPr/>
        <a:lstStyle/>
        <a:p>
          <a:r>
            <a:rPr lang="en-US"/>
            <a:t>Need more accessible, easy-to-use communication tools</a:t>
          </a:r>
        </a:p>
      </dgm:t>
    </dgm:pt>
    <dgm:pt modelId="{BF774CE8-9D2A-4BC9-AAE0-C0C71720D467}" type="parTrans" cxnId="{A2D221BF-9AFF-43F0-8D02-48B9ED144790}">
      <dgm:prSet/>
      <dgm:spPr/>
      <dgm:t>
        <a:bodyPr/>
        <a:lstStyle/>
        <a:p>
          <a:endParaRPr lang="en-US"/>
        </a:p>
      </dgm:t>
    </dgm:pt>
    <dgm:pt modelId="{244D9FF9-3BA6-41C8-BF2F-5B58ECED2C45}" type="sibTrans" cxnId="{A2D221BF-9AFF-43F0-8D02-48B9ED144790}">
      <dgm:prSet/>
      <dgm:spPr/>
      <dgm:t>
        <a:bodyPr/>
        <a:lstStyle/>
        <a:p>
          <a:endParaRPr lang="en-US"/>
        </a:p>
      </dgm:t>
    </dgm:pt>
    <dgm:pt modelId="{91770AD0-27B9-4824-8597-E282C1BF963D}">
      <dgm:prSet/>
      <dgm:spPr/>
      <dgm:t>
        <a:bodyPr/>
        <a:lstStyle/>
        <a:p>
          <a:r>
            <a:rPr lang="en-US"/>
            <a:t>Struggle</a:t>
          </a:r>
        </a:p>
      </dgm:t>
    </dgm:pt>
    <dgm:pt modelId="{9417BFDE-E7AC-4093-B657-EFFA16F5B0E1}" type="parTrans" cxnId="{9352FFBE-0620-4F2B-AD71-C5C2ED99F382}">
      <dgm:prSet/>
      <dgm:spPr/>
      <dgm:t>
        <a:bodyPr/>
        <a:lstStyle/>
        <a:p>
          <a:endParaRPr lang="en-US"/>
        </a:p>
      </dgm:t>
    </dgm:pt>
    <dgm:pt modelId="{0C664809-1E15-45D3-B1E2-989E086F5CAD}" type="sibTrans" cxnId="{9352FFBE-0620-4F2B-AD71-C5C2ED99F382}">
      <dgm:prSet/>
      <dgm:spPr/>
      <dgm:t>
        <a:bodyPr/>
        <a:lstStyle/>
        <a:p>
          <a:endParaRPr lang="en-US"/>
        </a:p>
      </dgm:t>
    </dgm:pt>
    <dgm:pt modelId="{37644940-697F-4BEE-928E-9FD109518BFA}">
      <dgm:prSet/>
      <dgm:spPr/>
      <dgm:t>
        <a:bodyPr/>
        <a:lstStyle/>
        <a:p>
          <a:r>
            <a:rPr lang="en-US"/>
            <a:t>Struggle with technology that hasn’t adapted to their needs</a:t>
          </a:r>
        </a:p>
      </dgm:t>
    </dgm:pt>
    <dgm:pt modelId="{39FA6E1A-0035-4DCB-AE4C-7672048AB2DE}" type="parTrans" cxnId="{A2683BDB-64CE-4EED-A9EC-0A7F0D056BEA}">
      <dgm:prSet/>
      <dgm:spPr/>
      <dgm:t>
        <a:bodyPr/>
        <a:lstStyle/>
        <a:p>
          <a:endParaRPr lang="en-US"/>
        </a:p>
      </dgm:t>
    </dgm:pt>
    <dgm:pt modelId="{E92D9D82-C38C-445D-9678-8FD11E8B8D52}" type="sibTrans" cxnId="{A2683BDB-64CE-4EED-A9EC-0A7F0D056BEA}">
      <dgm:prSet/>
      <dgm:spPr/>
      <dgm:t>
        <a:bodyPr/>
        <a:lstStyle/>
        <a:p>
          <a:endParaRPr lang="en-US"/>
        </a:p>
      </dgm:t>
    </dgm:pt>
    <dgm:pt modelId="{196BED3D-00EC-4F47-84FF-76CC9BB4A34A}">
      <dgm:prSet/>
      <dgm:spPr/>
      <dgm:t>
        <a:bodyPr/>
        <a:lstStyle/>
        <a:p>
          <a:r>
            <a:rPr lang="en-US"/>
            <a:t>Want</a:t>
          </a:r>
        </a:p>
      </dgm:t>
    </dgm:pt>
    <dgm:pt modelId="{A431A14D-05D1-40B6-8AD2-881C4738C3DF}" type="parTrans" cxnId="{713BB67E-5AE0-4CC0-BD78-1D328772F91C}">
      <dgm:prSet/>
      <dgm:spPr/>
      <dgm:t>
        <a:bodyPr/>
        <a:lstStyle/>
        <a:p>
          <a:endParaRPr lang="en-US"/>
        </a:p>
      </dgm:t>
    </dgm:pt>
    <dgm:pt modelId="{9B8B53A0-EE95-46C8-959F-88C80F0ADAB5}" type="sibTrans" cxnId="{713BB67E-5AE0-4CC0-BD78-1D328772F91C}">
      <dgm:prSet/>
      <dgm:spPr/>
      <dgm:t>
        <a:bodyPr/>
        <a:lstStyle/>
        <a:p>
          <a:endParaRPr lang="en-US"/>
        </a:p>
      </dgm:t>
    </dgm:pt>
    <dgm:pt modelId="{AF1C227D-9BE3-48EB-8296-B26E24EE27E7}">
      <dgm:prSet/>
      <dgm:spPr/>
      <dgm:t>
        <a:bodyPr/>
        <a:lstStyle/>
        <a:p>
          <a:r>
            <a:rPr lang="en-US"/>
            <a:t>Want clearer, simpler ways to connect with family</a:t>
          </a:r>
        </a:p>
      </dgm:t>
    </dgm:pt>
    <dgm:pt modelId="{972E990E-2256-4982-BF0E-6E8956B6D76C}" type="parTrans" cxnId="{3F25DE5B-A3CC-449E-80EC-DAC6A3386859}">
      <dgm:prSet/>
      <dgm:spPr/>
      <dgm:t>
        <a:bodyPr/>
        <a:lstStyle/>
        <a:p>
          <a:endParaRPr lang="en-US"/>
        </a:p>
      </dgm:t>
    </dgm:pt>
    <dgm:pt modelId="{FEA28C04-F8E1-4B29-80A6-D921815131AA}" type="sibTrans" cxnId="{3F25DE5B-A3CC-449E-80EC-DAC6A3386859}">
      <dgm:prSet/>
      <dgm:spPr/>
      <dgm:t>
        <a:bodyPr/>
        <a:lstStyle/>
        <a:p>
          <a:endParaRPr lang="en-US"/>
        </a:p>
      </dgm:t>
    </dgm:pt>
    <dgm:pt modelId="{9A495FCB-7545-4D16-8B41-2399C0E1ED7D}">
      <dgm:prSet/>
      <dgm:spPr/>
      <dgm:t>
        <a:bodyPr/>
        <a:lstStyle/>
        <a:p>
          <a:r>
            <a:rPr lang="en-US"/>
            <a:t>Desire</a:t>
          </a:r>
        </a:p>
      </dgm:t>
    </dgm:pt>
    <dgm:pt modelId="{178511DB-4952-4C71-94D7-734EC6A29D20}" type="parTrans" cxnId="{69C2DECA-9850-42EE-A738-6B536A78AD47}">
      <dgm:prSet/>
      <dgm:spPr/>
      <dgm:t>
        <a:bodyPr/>
        <a:lstStyle/>
        <a:p>
          <a:endParaRPr lang="en-US"/>
        </a:p>
      </dgm:t>
    </dgm:pt>
    <dgm:pt modelId="{1E4FAFED-BBB4-476E-B011-86AF36F6C304}" type="sibTrans" cxnId="{69C2DECA-9850-42EE-A738-6B536A78AD47}">
      <dgm:prSet/>
      <dgm:spPr/>
      <dgm:t>
        <a:bodyPr/>
        <a:lstStyle/>
        <a:p>
          <a:endParaRPr lang="en-US"/>
        </a:p>
      </dgm:t>
    </dgm:pt>
    <dgm:pt modelId="{C6C76F96-D8E4-4A41-9D51-F604CEF9CAC5}">
      <dgm:prSet/>
      <dgm:spPr/>
      <dgm:t>
        <a:bodyPr/>
        <a:lstStyle/>
        <a:p>
          <a:r>
            <a:rPr lang="en-US"/>
            <a:t>Desire conveniences that fit naturally into routines</a:t>
          </a:r>
        </a:p>
      </dgm:t>
    </dgm:pt>
    <dgm:pt modelId="{761A3A1A-B7A7-435C-802C-714713DA47F9}" type="parTrans" cxnId="{BF1E6137-8B85-49B4-8576-E7158F88D498}">
      <dgm:prSet/>
      <dgm:spPr/>
      <dgm:t>
        <a:bodyPr/>
        <a:lstStyle/>
        <a:p>
          <a:endParaRPr lang="en-US"/>
        </a:p>
      </dgm:t>
    </dgm:pt>
    <dgm:pt modelId="{AECA68E4-4FDC-4D84-A99E-7E19F4A740BF}" type="sibTrans" cxnId="{BF1E6137-8B85-49B4-8576-E7158F88D498}">
      <dgm:prSet/>
      <dgm:spPr/>
      <dgm:t>
        <a:bodyPr/>
        <a:lstStyle/>
        <a:p>
          <a:endParaRPr lang="en-US"/>
        </a:p>
      </dgm:t>
    </dgm:pt>
    <dgm:pt modelId="{361B5FA0-5FB5-4E76-A7BE-192AA6F526C6}">
      <dgm:prSet/>
      <dgm:spPr/>
      <dgm:t>
        <a:bodyPr/>
        <a:lstStyle/>
        <a:p>
          <a:r>
            <a:rPr lang="en-US"/>
            <a:t>Seek</a:t>
          </a:r>
        </a:p>
      </dgm:t>
    </dgm:pt>
    <dgm:pt modelId="{9C8B041D-4300-4C5B-BCD2-0388391C1EF1}" type="parTrans" cxnId="{B92B2A03-4E7D-4B90-8699-4D6C466DC5CA}">
      <dgm:prSet/>
      <dgm:spPr/>
      <dgm:t>
        <a:bodyPr/>
        <a:lstStyle/>
        <a:p>
          <a:endParaRPr lang="en-US"/>
        </a:p>
      </dgm:t>
    </dgm:pt>
    <dgm:pt modelId="{9D219104-3730-4CDC-B30B-8C80DA8E646E}" type="sibTrans" cxnId="{B92B2A03-4E7D-4B90-8699-4D6C466DC5CA}">
      <dgm:prSet/>
      <dgm:spPr/>
      <dgm:t>
        <a:bodyPr/>
        <a:lstStyle/>
        <a:p>
          <a:endParaRPr lang="en-US"/>
        </a:p>
      </dgm:t>
    </dgm:pt>
    <dgm:pt modelId="{DCDF5D3B-D0F6-4D5E-9461-95CC106239F6}">
      <dgm:prSet/>
      <dgm:spPr/>
      <dgm:t>
        <a:bodyPr/>
        <a:lstStyle/>
        <a:p>
          <a:r>
            <a:rPr lang="en-US"/>
            <a:t>Seek solutions that reduce frustration and boost confidence</a:t>
          </a:r>
        </a:p>
      </dgm:t>
    </dgm:pt>
    <dgm:pt modelId="{BEA2BA3E-8CEB-4984-A437-E41174422872}" type="parTrans" cxnId="{9AF38742-EF1B-4DEC-81F0-EA74AF6D7437}">
      <dgm:prSet/>
      <dgm:spPr/>
      <dgm:t>
        <a:bodyPr/>
        <a:lstStyle/>
        <a:p>
          <a:endParaRPr lang="en-US"/>
        </a:p>
      </dgm:t>
    </dgm:pt>
    <dgm:pt modelId="{7D475323-527B-413E-A4A7-E4F0A935B6FB}" type="sibTrans" cxnId="{9AF38742-EF1B-4DEC-81F0-EA74AF6D7437}">
      <dgm:prSet/>
      <dgm:spPr/>
      <dgm:t>
        <a:bodyPr/>
        <a:lstStyle/>
        <a:p>
          <a:endParaRPr lang="en-US"/>
        </a:p>
      </dgm:t>
    </dgm:pt>
    <dgm:pt modelId="{FC69F92D-FCD7-4C1D-9D98-4C9AF63CE087}" type="pres">
      <dgm:prSet presAssocID="{A2D319EA-B197-4E8F-BFA8-B15D760284A5}" presName="Name0" presStyleCnt="0">
        <dgm:presLayoutVars>
          <dgm:dir/>
          <dgm:animLvl val="lvl"/>
          <dgm:resizeHandles val="exact"/>
        </dgm:presLayoutVars>
      </dgm:prSet>
      <dgm:spPr/>
    </dgm:pt>
    <dgm:pt modelId="{60741D39-46B4-4EB0-B505-AF886BEBEE75}" type="pres">
      <dgm:prSet presAssocID="{EDE24D40-801F-4FCB-809E-B3C57C5312BD}" presName="linNode" presStyleCnt="0"/>
      <dgm:spPr/>
    </dgm:pt>
    <dgm:pt modelId="{27B3F915-FDBF-466D-A30D-A016DF265B5D}" type="pres">
      <dgm:prSet presAssocID="{EDE24D40-801F-4FCB-809E-B3C57C5312BD}" presName="parentText" presStyleLbl="solidFgAcc1" presStyleIdx="0" presStyleCnt="5">
        <dgm:presLayoutVars>
          <dgm:chMax val="1"/>
          <dgm:bulletEnabled/>
        </dgm:presLayoutVars>
      </dgm:prSet>
      <dgm:spPr/>
    </dgm:pt>
    <dgm:pt modelId="{D50F941E-F7CD-41D3-9DD1-2FDC26780D3B}" type="pres">
      <dgm:prSet presAssocID="{EDE24D40-801F-4FCB-809E-B3C57C5312BD}" presName="descendantText" presStyleLbl="alignNode1" presStyleIdx="0" presStyleCnt="5">
        <dgm:presLayoutVars>
          <dgm:bulletEnabled/>
        </dgm:presLayoutVars>
      </dgm:prSet>
      <dgm:spPr/>
    </dgm:pt>
    <dgm:pt modelId="{EB004A37-E62F-4BF1-BE4D-30234A9D7E28}" type="pres">
      <dgm:prSet presAssocID="{37AD66C1-BF54-474E-A63F-294D3B33A5EF}" presName="sp" presStyleCnt="0"/>
      <dgm:spPr/>
    </dgm:pt>
    <dgm:pt modelId="{A7185734-A0F8-485F-89AB-F39622A4978C}" type="pres">
      <dgm:prSet presAssocID="{91770AD0-27B9-4824-8597-E282C1BF963D}" presName="linNode" presStyleCnt="0"/>
      <dgm:spPr/>
    </dgm:pt>
    <dgm:pt modelId="{DE7B7EB3-430D-445E-83B4-085C82100A55}" type="pres">
      <dgm:prSet presAssocID="{91770AD0-27B9-4824-8597-E282C1BF963D}" presName="parentText" presStyleLbl="solidFgAcc1" presStyleIdx="1" presStyleCnt="5">
        <dgm:presLayoutVars>
          <dgm:chMax val="1"/>
          <dgm:bulletEnabled/>
        </dgm:presLayoutVars>
      </dgm:prSet>
      <dgm:spPr/>
    </dgm:pt>
    <dgm:pt modelId="{90372D35-E57A-4994-BECD-C3FF3D73B26C}" type="pres">
      <dgm:prSet presAssocID="{91770AD0-27B9-4824-8597-E282C1BF963D}" presName="descendantText" presStyleLbl="alignNode1" presStyleIdx="1" presStyleCnt="5">
        <dgm:presLayoutVars>
          <dgm:bulletEnabled/>
        </dgm:presLayoutVars>
      </dgm:prSet>
      <dgm:spPr/>
    </dgm:pt>
    <dgm:pt modelId="{2DD352F8-6CFB-41A4-8592-ABCE46029864}" type="pres">
      <dgm:prSet presAssocID="{0C664809-1E15-45D3-B1E2-989E086F5CAD}" presName="sp" presStyleCnt="0"/>
      <dgm:spPr/>
    </dgm:pt>
    <dgm:pt modelId="{D9F29E35-1682-4D5D-BF86-0F1E1DD1F6B4}" type="pres">
      <dgm:prSet presAssocID="{196BED3D-00EC-4F47-84FF-76CC9BB4A34A}" presName="linNode" presStyleCnt="0"/>
      <dgm:spPr/>
    </dgm:pt>
    <dgm:pt modelId="{9445573B-B198-4EBB-AA3D-763E7C8CECCE}" type="pres">
      <dgm:prSet presAssocID="{196BED3D-00EC-4F47-84FF-76CC9BB4A34A}" presName="parentText" presStyleLbl="solidFgAcc1" presStyleIdx="2" presStyleCnt="5">
        <dgm:presLayoutVars>
          <dgm:chMax val="1"/>
          <dgm:bulletEnabled/>
        </dgm:presLayoutVars>
      </dgm:prSet>
      <dgm:spPr/>
    </dgm:pt>
    <dgm:pt modelId="{26E6BFB3-3527-4B0E-8CF7-5582829EF6A6}" type="pres">
      <dgm:prSet presAssocID="{196BED3D-00EC-4F47-84FF-76CC9BB4A34A}" presName="descendantText" presStyleLbl="alignNode1" presStyleIdx="2" presStyleCnt="5">
        <dgm:presLayoutVars>
          <dgm:bulletEnabled/>
        </dgm:presLayoutVars>
      </dgm:prSet>
      <dgm:spPr/>
    </dgm:pt>
    <dgm:pt modelId="{7B96BC93-3913-43AF-9117-67E248A661E7}" type="pres">
      <dgm:prSet presAssocID="{9B8B53A0-EE95-46C8-959F-88C80F0ADAB5}" presName="sp" presStyleCnt="0"/>
      <dgm:spPr/>
    </dgm:pt>
    <dgm:pt modelId="{F081A8C0-1F93-411D-B44A-C31F13538BAE}" type="pres">
      <dgm:prSet presAssocID="{9A495FCB-7545-4D16-8B41-2399C0E1ED7D}" presName="linNode" presStyleCnt="0"/>
      <dgm:spPr/>
    </dgm:pt>
    <dgm:pt modelId="{FE061A65-A9DE-4636-9A33-0963B032E79B}" type="pres">
      <dgm:prSet presAssocID="{9A495FCB-7545-4D16-8B41-2399C0E1ED7D}" presName="parentText" presStyleLbl="solidFgAcc1" presStyleIdx="3" presStyleCnt="5">
        <dgm:presLayoutVars>
          <dgm:chMax val="1"/>
          <dgm:bulletEnabled/>
        </dgm:presLayoutVars>
      </dgm:prSet>
      <dgm:spPr/>
    </dgm:pt>
    <dgm:pt modelId="{A722C4E1-2BDD-48DA-A4DA-0EDB9BFDBE7D}" type="pres">
      <dgm:prSet presAssocID="{9A495FCB-7545-4D16-8B41-2399C0E1ED7D}" presName="descendantText" presStyleLbl="alignNode1" presStyleIdx="3" presStyleCnt="5">
        <dgm:presLayoutVars>
          <dgm:bulletEnabled/>
        </dgm:presLayoutVars>
      </dgm:prSet>
      <dgm:spPr/>
    </dgm:pt>
    <dgm:pt modelId="{9CAB1F8A-7C61-4CA2-8992-E216CA550635}" type="pres">
      <dgm:prSet presAssocID="{1E4FAFED-BBB4-476E-B011-86AF36F6C304}" presName="sp" presStyleCnt="0"/>
      <dgm:spPr/>
    </dgm:pt>
    <dgm:pt modelId="{A3393DB3-600D-41B8-BF72-323CB5DACD2B}" type="pres">
      <dgm:prSet presAssocID="{361B5FA0-5FB5-4E76-A7BE-192AA6F526C6}" presName="linNode" presStyleCnt="0"/>
      <dgm:spPr/>
    </dgm:pt>
    <dgm:pt modelId="{565EA257-D4B1-4BB2-A4CD-D48423FF0DEF}" type="pres">
      <dgm:prSet presAssocID="{361B5FA0-5FB5-4E76-A7BE-192AA6F526C6}" presName="parentText" presStyleLbl="solidFgAcc1" presStyleIdx="4" presStyleCnt="5">
        <dgm:presLayoutVars>
          <dgm:chMax val="1"/>
          <dgm:bulletEnabled/>
        </dgm:presLayoutVars>
      </dgm:prSet>
      <dgm:spPr/>
    </dgm:pt>
    <dgm:pt modelId="{7CE00B0B-5AB5-4A1A-B617-E2C9CEACD098}" type="pres">
      <dgm:prSet presAssocID="{361B5FA0-5FB5-4E76-A7BE-192AA6F526C6}" presName="descendantText" presStyleLbl="alignNode1" presStyleIdx="4" presStyleCnt="5">
        <dgm:presLayoutVars>
          <dgm:bulletEnabled/>
        </dgm:presLayoutVars>
      </dgm:prSet>
      <dgm:spPr/>
    </dgm:pt>
  </dgm:ptLst>
  <dgm:cxnLst>
    <dgm:cxn modelId="{B92B2A03-4E7D-4B90-8699-4D6C466DC5CA}" srcId="{A2D319EA-B197-4E8F-BFA8-B15D760284A5}" destId="{361B5FA0-5FB5-4E76-A7BE-192AA6F526C6}" srcOrd="4" destOrd="0" parTransId="{9C8B041D-4300-4C5B-BCD2-0388391C1EF1}" sibTransId="{9D219104-3730-4CDC-B30B-8C80DA8E646E}"/>
    <dgm:cxn modelId="{F098A907-5174-4A7E-8D2F-A57823D625C3}" type="presOf" srcId="{C6C76F96-D8E4-4A41-9D51-F604CEF9CAC5}" destId="{A722C4E1-2BDD-48DA-A4DA-0EDB9BFDBE7D}" srcOrd="0" destOrd="0" presId="urn:microsoft.com/office/officeart/2016/7/layout/VerticalHollowActionList"/>
    <dgm:cxn modelId="{B1D18A21-F978-4DFA-A2FF-5093CAD95640}" type="presOf" srcId="{37644940-697F-4BEE-928E-9FD109518BFA}" destId="{90372D35-E57A-4994-BECD-C3FF3D73B26C}" srcOrd="0" destOrd="0" presId="urn:microsoft.com/office/officeart/2016/7/layout/VerticalHollowActionList"/>
    <dgm:cxn modelId="{9B8D5530-A8F8-4BE6-AE24-8EF36B641A9F}" srcId="{A2D319EA-B197-4E8F-BFA8-B15D760284A5}" destId="{EDE24D40-801F-4FCB-809E-B3C57C5312BD}" srcOrd="0" destOrd="0" parTransId="{9D650D25-1DE4-4FCA-BB33-DCF6972B371B}" sibTransId="{37AD66C1-BF54-474E-A63F-294D3B33A5EF}"/>
    <dgm:cxn modelId="{31979130-3A59-49E3-B689-D331569DA776}" type="presOf" srcId="{361B5FA0-5FB5-4E76-A7BE-192AA6F526C6}" destId="{565EA257-D4B1-4BB2-A4CD-D48423FF0DEF}" srcOrd="0" destOrd="0" presId="urn:microsoft.com/office/officeart/2016/7/layout/VerticalHollowActionList"/>
    <dgm:cxn modelId="{BF1E6137-8B85-49B4-8576-E7158F88D498}" srcId="{9A495FCB-7545-4D16-8B41-2399C0E1ED7D}" destId="{C6C76F96-D8E4-4A41-9D51-F604CEF9CAC5}" srcOrd="0" destOrd="0" parTransId="{761A3A1A-B7A7-435C-802C-714713DA47F9}" sibTransId="{AECA68E4-4FDC-4D84-A99E-7E19F4A740BF}"/>
    <dgm:cxn modelId="{8B39A439-BEFD-422B-935D-3640DFD13CA1}" type="presOf" srcId="{9A495FCB-7545-4D16-8B41-2399C0E1ED7D}" destId="{FE061A65-A9DE-4636-9A33-0963B032E79B}" srcOrd="0" destOrd="0" presId="urn:microsoft.com/office/officeart/2016/7/layout/VerticalHollowActionList"/>
    <dgm:cxn modelId="{3F25DE5B-A3CC-449E-80EC-DAC6A3386859}" srcId="{196BED3D-00EC-4F47-84FF-76CC9BB4A34A}" destId="{AF1C227D-9BE3-48EB-8296-B26E24EE27E7}" srcOrd="0" destOrd="0" parTransId="{972E990E-2256-4982-BF0E-6E8956B6D76C}" sibTransId="{FEA28C04-F8E1-4B29-80A6-D921815131AA}"/>
    <dgm:cxn modelId="{9AF38742-EF1B-4DEC-81F0-EA74AF6D7437}" srcId="{361B5FA0-5FB5-4E76-A7BE-192AA6F526C6}" destId="{DCDF5D3B-D0F6-4D5E-9461-95CC106239F6}" srcOrd="0" destOrd="0" parTransId="{BEA2BA3E-8CEB-4984-A437-E41174422872}" sibTransId="{7D475323-527B-413E-A4A7-E4F0A935B6FB}"/>
    <dgm:cxn modelId="{AF892555-CD31-4CB5-A0B7-819C43C9849F}" type="presOf" srcId="{91770AD0-27B9-4824-8597-E282C1BF963D}" destId="{DE7B7EB3-430D-445E-83B4-085C82100A55}" srcOrd="0" destOrd="0" presId="urn:microsoft.com/office/officeart/2016/7/layout/VerticalHollowActionList"/>
    <dgm:cxn modelId="{713BB67E-5AE0-4CC0-BD78-1D328772F91C}" srcId="{A2D319EA-B197-4E8F-BFA8-B15D760284A5}" destId="{196BED3D-00EC-4F47-84FF-76CC9BB4A34A}" srcOrd="2" destOrd="0" parTransId="{A431A14D-05D1-40B6-8AD2-881C4738C3DF}" sibTransId="{9B8B53A0-EE95-46C8-959F-88C80F0ADAB5}"/>
    <dgm:cxn modelId="{081AE78E-5321-4F7A-AC1B-E8E53F7F495E}" type="presOf" srcId="{E2759FED-A327-4C1E-A945-C95C4E23B362}" destId="{D50F941E-F7CD-41D3-9DD1-2FDC26780D3B}" srcOrd="0" destOrd="0" presId="urn:microsoft.com/office/officeart/2016/7/layout/VerticalHollowActionList"/>
    <dgm:cxn modelId="{5E38B39E-F52D-443D-BC22-C0D4B7E6E296}" type="presOf" srcId="{AF1C227D-9BE3-48EB-8296-B26E24EE27E7}" destId="{26E6BFB3-3527-4B0E-8CF7-5582829EF6A6}" srcOrd="0" destOrd="0" presId="urn:microsoft.com/office/officeart/2016/7/layout/VerticalHollowActionList"/>
    <dgm:cxn modelId="{D0BC74B9-9C2A-4249-B81A-E2001CCC05F9}" type="presOf" srcId="{A2D319EA-B197-4E8F-BFA8-B15D760284A5}" destId="{FC69F92D-FCD7-4C1D-9D98-4C9AF63CE087}" srcOrd="0" destOrd="0" presId="urn:microsoft.com/office/officeart/2016/7/layout/VerticalHollowActionList"/>
    <dgm:cxn modelId="{8085E8BE-61A3-466D-A437-213ABDE79785}" type="presOf" srcId="{196BED3D-00EC-4F47-84FF-76CC9BB4A34A}" destId="{9445573B-B198-4EBB-AA3D-763E7C8CECCE}" srcOrd="0" destOrd="0" presId="urn:microsoft.com/office/officeart/2016/7/layout/VerticalHollowActionList"/>
    <dgm:cxn modelId="{9352FFBE-0620-4F2B-AD71-C5C2ED99F382}" srcId="{A2D319EA-B197-4E8F-BFA8-B15D760284A5}" destId="{91770AD0-27B9-4824-8597-E282C1BF963D}" srcOrd="1" destOrd="0" parTransId="{9417BFDE-E7AC-4093-B657-EFFA16F5B0E1}" sibTransId="{0C664809-1E15-45D3-B1E2-989E086F5CAD}"/>
    <dgm:cxn modelId="{A2D221BF-9AFF-43F0-8D02-48B9ED144790}" srcId="{EDE24D40-801F-4FCB-809E-B3C57C5312BD}" destId="{E2759FED-A327-4C1E-A945-C95C4E23B362}" srcOrd="0" destOrd="0" parTransId="{BF774CE8-9D2A-4BC9-AAE0-C0C71720D467}" sibTransId="{244D9FF9-3BA6-41C8-BF2F-5B58ECED2C45}"/>
    <dgm:cxn modelId="{1B932BC1-5AC3-457B-8C73-0C6CD3BE743A}" type="presOf" srcId="{EDE24D40-801F-4FCB-809E-B3C57C5312BD}" destId="{27B3F915-FDBF-466D-A30D-A016DF265B5D}" srcOrd="0" destOrd="0" presId="urn:microsoft.com/office/officeart/2016/7/layout/VerticalHollowActionList"/>
    <dgm:cxn modelId="{69C2DECA-9850-42EE-A738-6B536A78AD47}" srcId="{A2D319EA-B197-4E8F-BFA8-B15D760284A5}" destId="{9A495FCB-7545-4D16-8B41-2399C0E1ED7D}" srcOrd="3" destOrd="0" parTransId="{178511DB-4952-4C71-94D7-734EC6A29D20}" sibTransId="{1E4FAFED-BBB4-476E-B011-86AF36F6C304}"/>
    <dgm:cxn modelId="{A2683BDB-64CE-4EED-A9EC-0A7F0D056BEA}" srcId="{91770AD0-27B9-4824-8597-E282C1BF963D}" destId="{37644940-697F-4BEE-928E-9FD109518BFA}" srcOrd="0" destOrd="0" parTransId="{39FA6E1A-0035-4DCB-AE4C-7672048AB2DE}" sibTransId="{E92D9D82-C38C-445D-9678-8FD11E8B8D52}"/>
    <dgm:cxn modelId="{CB9390EB-A953-4BBB-AAD8-B9C97991D32B}" type="presOf" srcId="{DCDF5D3B-D0F6-4D5E-9461-95CC106239F6}" destId="{7CE00B0B-5AB5-4A1A-B617-E2C9CEACD098}" srcOrd="0" destOrd="0" presId="urn:microsoft.com/office/officeart/2016/7/layout/VerticalHollowActionList"/>
    <dgm:cxn modelId="{47D595CD-20B8-47DA-8F3A-430D1A5A487B}" type="presParOf" srcId="{FC69F92D-FCD7-4C1D-9D98-4C9AF63CE087}" destId="{60741D39-46B4-4EB0-B505-AF886BEBEE75}" srcOrd="0" destOrd="0" presId="urn:microsoft.com/office/officeart/2016/7/layout/VerticalHollowActionList"/>
    <dgm:cxn modelId="{13AEF868-47A0-4AB9-9EE1-4BEEDF2FD68A}" type="presParOf" srcId="{60741D39-46B4-4EB0-B505-AF886BEBEE75}" destId="{27B3F915-FDBF-466D-A30D-A016DF265B5D}" srcOrd="0" destOrd="0" presId="urn:microsoft.com/office/officeart/2016/7/layout/VerticalHollowActionList"/>
    <dgm:cxn modelId="{5201BF61-834B-4221-8DBD-431888E27885}" type="presParOf" srcId="{60741D39-46B4-4EB0-B505-AF886BEBEE75}" destId="{D50F941E-F7CD-41D3-9DD1-2FDC26780D3B}" srcOrd="1" destOrd="0" presId="urn:microsoft.com/office/officeart/2016/7/layout/VerticalHollowActionList"/>
    <dgm:cxn modelId="{AABB6D50-C194-493E-AFE1-A9DB68036A4A}" type="presParOf" srcId="{FC69F92D-FCD7-4C1D-9D98-4C9AF63CE087}" destId="{EB004A37-E62F-4BF1-BE4D-30234A9D7E28}" srcOrd="1" destOrd="0" presId="urn:microsoft.com/office/officeart/2016/7/layout/VerticalHollowActionList"/>
    <dgm:cxn modelId="{D3BE2019-C1C2-4B72-9791-D6F67DDE1B8E}" type="presParOf" srcId="{FC69F92D-FCD7-4C1D-9D98-4C9AF63CE087}" destId="{A7185734-A0F8-485F-89AB-F39622A4978C}" srcOrd="2" destOrd="0" presId="urn:microsoft.com/office/officeart/2016/7/layout/VerticalHollowActionList"/>
    <dgm:cxn modelId="{46156DE9-D139-4530-B078-190DAFE61B46}" type="presParOf" srcId="{A7185734-A0F8-485F-89AB-F39622A4978C}" destId="{DE7B7EB3-430D-445E-83B4-085C82100A55}" srcOrd="0" destOrd="0" presId="urn:microsoft.com/office/officeart/2016/7/layout/VerticalHollowActionList"/>
    <dgm:cxn modelId="{6CCF5C0B-FD45-4594-8BC6-E28FF49C2610}" type="presParOf" srcId="{A7185734-A0F8-485F-89AB-F39622A4978C}" destId="{90372D35-E57A-4994-BECD-C3FF3D73B26C}" srcOrd="1" destOrd="0" presId="urn:microsoft.com/office/officeart/2016/7/layout/VerticalHollowActionList"/>
    <dgm:cxn modelId="{FB23F481-2CD6-49D3-ABF8-57C43B9D8A54}" type="presParOf" srcId="{FC69F92D-FCD7-4C1D-9D98-4C9AF63CE087}" destId="{2DD352F8-6CFB-41A4-8592-ABCE46029864}" srcOrd="3" destOrd="0" presId="urn:microsoft.com/office/officeart/2016/7/layout/VerticalHollowActionList"/>
    <dgm:cxn modelId="{94C6BD48-6A0C-4E3E-9C56-46F5FF773803}" type="presParOf" srcId="{FC69F92D-FCD7-4C1D-9D98-4C9AF63CE087}" destId="{D9F29E35-1682-4D5D-BF86-0F1E1DD1F6B4}" srcOrd="4" destOrd="0" presId="urn:microsoft.com/office/officeart/2016/7/layout/VerticalHollowActionList"/>
    <dgm:cxn modelId="{9B138187-D5DF-420A-AC40-2DB3E1CD0FAC}" type="presParOf" srcId="{D9F29E35-1682-4D5D-BF86-0F1E1DD1F6B4}" destId="{9445573B-B198-4EBB-AA3D-763E7C8CECCE}" srcOrd="0" destOrd="0" presId="urn:microsoft.com/office/officeart/2016/7/layout/VerticalHollowActionList"/>
    <dgm:cxn modelId="{44416FE1-A81D-48AB-B35C-07788AA1B223}" type="presParOf" srcId="{D9F29E35-1682-4D5D-BF86-0F1E1DD1F6B4}" destId="{26E6BFB3-3527-4B0E-8CF7-5582829EF6A6}" srcOrd="1" destOrd="0" presId="urn:microsoft.com/office/officeart/2016/7/layout/VerticalHollowActionList"/>
    <dgm:cxn modelId="{E882F14F-90A6-4249-BA30-1E0F529B06BA}" type="presParOf" srcId="{FC69F92D-FCD7-4C1D-9D98-4C9AF63CE087}" destId="{7B96BC93-3913-43AF-9117-67E248A661E7}" srcOrd="5" destOrd="0" presId="urn:microsoft.com/office/officeart/2016/7/layout/VerticalHollowActionList"/>
    <dgm:cxn modelId="{F2D1EAAC-10E9-40FC-AC16-59F7F157551E}" type="presParOf" srcId="{FC69F92D-FCD7-4C1D-9D98-4C9AF63CE087}" destId="{F081A8C0-1F93-411D-B44A-C31F13538BAE}" srcOrd="6" destOrd="0" presId="urn:microsoft.com/office/officeart/2016/7/layout/VerticalHollowActionList"/>
    <dgm:cxn modelId="{1B405084-7FE9-457E-97B2-793A9ED0B498}" type="presParOf" srcId="{F081A8C0-1F93-411D-B44A-C31F13538BAE}" destId="{FE061A65-A9DE-4636-9A33-0963B032E79B}" srcOrd="0" destOrd="0" presId="urn:microsoft.com/office/officeart/2016/7/layout/VerticalHollowActionList"/>
    <dgm:cxn modelId="{A600F6F7-4335-4B4A-B5DA-72C40822C7FB}" type="presParOf" srcId="{F081A8C0-1F93-411D-B44A-C31F13538BAE}" destId="{A722C4E1-2BDD-48DA-A4DA-0EDB9BFDBE7D}" srcOrd="1" destOrd="0" presId="urn:microsoft.com/office/officeart/2016/7/layout/VerticalHollowActionList"/>
    <dgm:cxn modelId="{E8334DB9-3A6C-4479-B26C-8DFAA613759B}" type="presParOf" srcId="{FC69F92D-FCD7-4C1D-9D98-4C9AF63CE087}" destId="{9CAB1F8A-7C61-4CA2-8992-E216CA550635}" srcOrd="7" destOrd="0" presId="urn:microsoft.com/office/officeart/2016/7/layout/VerticalHollowActionList"/>
    <dgm:cxn modelId="{7F2C02EF-9399-42B4-8D97-D2245D1A6349}" type="presParOf" srcId="{FC69F92D-FCD7-4C1D-9D98-4C9AF63CE087}" destId="{A3393DB3-600D-41B8-BF72-323CB5DACD2B}" srcOrd="8" destOrd="0" presId="urn:microsoft.com/office/officeart/2016/7/layout/VerticalHollowActionList"/>
    <dgm:cxn modelId="{371CD99E-60E2-4C91-8A57-973E1E1112F1}" type="presParOf" srcId="{A3393DB3-600D-41B8-BF72-323CB5DACD2B}" destId="{565EA257-D4B1-4BB2-A4CD-D48423FF0DEF}" srcOrd="0" destOrd="0" presId="urn:microsoft.com/office/officeart/2016/7/layout/VerticalHollowActionList"/>
    <dgm:cxn modelId="{77848B35-A00D-43FD-8638-C9139FD36C81}" type="presParOf" srcId="{A3393DB3-600D-41B8-BF72-323CB5DACD2B}" destId="{7CE00B0B-5AB5-4A1A-B617-E2C9CEACD098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CAD04B-E074-4413-9EFB-BDFD090BBCB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DF54F13-8F2B-4E35-B988-43412F58FFE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Smarter sound tuning for clearer voices and personalized hearing</a:t>
          </a:r>
          <a:endParaRPr lang="en-US"/>
        </a:p>
      </dgm:t>
    </dgm:pt>
    <dgm:pt modelId="{91405F06-E9FE-458F-871C-3CCE92FF77A5}" type="parTrans" cxnId="{AC9707DA-5CE3-4316-BB38-C095C99EED6C}">
      <dgm:prSet/>
      <dgm:spPr/>
      <dgm:t>
        <a:bodyPr/>
        <a:lstStyle/>
        <a:p>
          <a:endParaRPr lang="en-US"/>
        </a:p>
      </dgm:t>
    </dgm:pt>
    <dgm:pt modelId="{169313E8-0215-4A8F-BCE1-43FD9B8DE1E1}" type="sibTrans" cxnId="{AC9707DA-5CE3-4316-BB38-C095C99EED6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4F275A9-23A3-49F3-8DF0-282B90C4CA4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Easy voice and touch controls for simple daily use</a:t>
          </a:r>
          <a:endParaRPr lang="en-US"/>
        </a:p>
      </dgm:t>
    </dgm:pt>
    <dgm:pt modelId="{F7A7E32B-85AD-4CFF-9040-BEB2E4336047}" type="parTrans" cxnId="{8B914371-0816-40DF-A92B-30C8AAB8145A}">
      <dgm:prSet/>
      <dgm:spPr/>
      <dgm:t>
        <a:bodyPr/>
        <a:lstStyle/>
        <a:p>
          <a:endParaRPr lang="en-US"/>
        </a:p>
      </dgm:t>
    </dgm:pt>
    <dgm:pt modelId="{7E44B195-78B2-45E9-A4F9-B53D708FCC0B}" type="sibTrans" cxnId="{8B914371-0816-40DF-A92B-30C8AAB8145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7544B0-9902-451F-9FF0-FA42D9689E5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Seamless multi-device connection with no setup confusion</a:t>
          </a:r>
          <a:endParaRPr lang="en-US"/>
        </a:p>
      </dgm:t>
    </dgm:pt>
    <dgm:pt modelId="{F3DF94A5-39BA-4CCF-AFAF-5EE8C53C2E72}" type="parTrans" cxnId="{5874FCE1-24B6-4068-928A-3D2F8CB74DA9}">
      <dgm:prSet/>
      <dgm:spPr/>
      <dgm:t>
        <a:bodyPr/>
        <a:lstStyle/>
        <a:p>
          <a:endParaRPr lang="en-US"/>
        </a:p>
      </dgm:t>
    </dgm:pt>
    <dgm:pt modelId="{6F55241E-749C-4B9D-9BBC-E6F1E03E16E7}" type="sibTrans" cxnId="{5874FCE1-24B6-4068-928A-3D2F8CB74DA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E70BBB0-B1D6-48A7-BF43-790F6115C1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Sleek, minimal design optimized for all-day comfort</a:t>
          </a:r>
          <a:endParaRPr lang="en-US"/>
        </a:p>
      </dgm:t>
    </dgm:pt>
    <dgm:pt modelId="{989024A8-2166-49AA-BD65-8790D929C60E}" type="parTrans" cxnId="{8A0D7C68-868E-46DF-9529-64E8D92CBC5F}">
      <dgm:prSet/>
      <dgm:spPr/>
      <dgm:t>
        <a:bodyPr/>
        <a:lstStyle/>
        <a:p>
          <a:endParaRPr lang="en-US"/>
        </a:p>
      </dgm:t>
    </dgm:pt>
    <dgm:pt modelId="{9B8A68CC-5F35-4B7D-9615-E3E0F67B7B52}" type="sibTrans" cxnId="{8A0D7C68-868E-46DF-9529-64E8D92CBC5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904C54A-2CD9-49DA-9AA9-62A3FF646FF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Longer battery life, faster charging, and more stable connectivity</a:t>
          </a:r>
          <a:endParaRPr lang="en-US"/>
        </a:p>
      </dgm:t>
    </dgm:pt>
    <dgm:pt modelId="{ECCBA596-4924-416A-B084-53BBD1F0030C}" type="parTrans" cxnId="{4DC33458-8397-4208-B92F-12B828FAA7FF}">
      <dgm:prSet/>
      <dgm:spPr/>
      <dgm:t>
        <a:bodyPr/>
        <a:lstStyle/>
        <a:p>
          <a:endParaRPr lang="en-US"/>
        </a:p>
      </dgm:t>
    </dgm:pt>
    <dgm:pt modelId="{31437916-88DC-4C43-8D0B-EE9ED491B1E4}" type="sibTrans" cxnId="{4DC33458-8397-4208-B92F-12B828FAA7F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A8F71C-396B-4F9A-8E62-AC30889101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Maintains the trusted AirPods quality with enhanced usability</a:t>
          </a:r>
          <a:endParaRPr lang="en-US"/>
        </a:p>
      </dgm:t>
    </dgm:pt>
    <dgm:pt modelId="{43E58E80-E301-4E81-A700-A1C873C2314D}" type="parTrans" cxnId="{6852BE14-EC91-46BE-AD43-1395E1859DF7}">
      <dgm:prSet/>
      <dgm:spPr/>
      <dgm:t>
        <a:bodyPr/>
        <a:lstStyle/>
        <a:p>
          <a:endParaRPr lang="en-US"/>
        </a:p>
      </dgm:t>
    </dgm:pt>
    <dgm:pt modelId="{94D38117-A67F-4DE4-9ACC-D0204377FEF2}" type="sibTrans" cxnId="{6852BE14-EC91-46BE-AD43-1395E1859DF7}">
      <dgm:prSet/>
      <dgm:spPr/>
      <dgm:t>
        <a:bodyPr/>
        <a:lstStyle/>
        <a:p>
          <a:endParaRPr lang="en-US"/>
        </a:p>
      </dgm:t>
    </dgm:pt>
    <dgm:pt modelId="{62E2EEED-FF59-454C-8F62-583241B42264}" type="pres">
      <dgm:prSet presAssocID="{E2CAD04B-E074-4413-9EFB-BDFD090BBCBD}" presName="root" presStyleCnt="0">
        <dgm:presLayoutVars>
          <dgm:dir/>
          <dgm:resizeHandles val="exact"/>
        </dgm:presLayoutVars>
      </dgm:prSet>
      <dgm:spPr/>
    </dgm:pt>
    <dgm:pt modelId="{D8D47C8D-494D-4E4C-8630-782D63DA78CA}" type="pres">
      <dgm:prSet presAssocID="{E2CAD04B-E074-4413-9EFB-BDFD090BBCBD}" presName="container" presStyleCnt="0">
        <dgm:presLayoutVars>
          <dgm:dir/>
          <dgm:resizeHandles val="exact"/>
        </dgm:presLayoutVars>
      </dgm:prSet>
      <dgm:spPr/>
    </dgm:pt>
    <dgm:pt modelId="{4797E80B-4E29-4079-AD45-F633E67633A6}" type="pres">
      <dgm:prSet presAssocID="{8DF54F13-8F2B-4E35-B988-43412F58FFEA}" presName="compNode" presStyleCnt="0"/>
      <dgm:spPr/>
    </dgm:pt>
    <dgm:pt modelId="{9E2C2B24-835C-4FEA-9116-BD3E85EA1764}" type="pres">
      <dgm:prSet presAssocID="{8DF54F13-8F2B-4E35-B988-43412F58FFEA}" presName="iconBgRect" presStyleLbl="bgShp" presStyleIdx="0" presStyleCnt="6"/>
      <dgm:spPr/>
    </dgm:pt>
    <dgm:pt modelId="{CFD55468-EDE4-4F42-87C9-DF89C47177FF}" type="pres">
      <dgm:prSet presAssocID="{8DF54F13-8F2B-4E35-B988-43412F58FFE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7149E804-8E67-47A0-AC92-9A881ADB3FEF}" type="pres">
      <dgm:prSet presAssocID="{8DF54F13-8F2B-4E35-B988-43412F58FFEA}" presName="spaceRect" presStyleCnt="0"/>
      <dgm:spPr/>
    </dgm:pt>
    <dgm:pt modelId="{23D6EC49-3DA1-4802-9CB1-4B1BC3D15652}" type="pres">
      <dgm:prSet presAssocID="{8DF54F13-8F2B-4E35-B988-43412F58FFEA}" presName="textRect" presStyleLbl="revTx" presStyleIdx="0" presStyleCnt="6">
        <dgm:presLayoutVars>
          <dgm:chMax val="1"/>
          <dgm:chPref val="1"/>
        </dgm:presLayoutVars>
      </dgm:prSet>
      <dgm:spPr/>
    </dgm:pt>
    <dgm:pt modelId="{8AE6C644-1F3F-4F5F-9125-50184F677874}" type="pres">
      <dgm:prSet presAssocID="{169313E8-0215-4A8F-BCE1-43FD9B8DE1E1}" presName="sibTrans" presStyleLbl="sibTrans2D1" presStyleIdx="0" presStyleCnt="0"/>
      <dgm:spPr/>
    </dgm:pt>
    <dgm:pt modelId="{54AFCE7A-91AF-450A-AFEA-14D07D433FBB}" type="pres">
      <dgm:prSet presAssocID="{64F275A9-23A3-49F3-8DF0-282B90C4CA4D}" presName="compNode" presStyleCnt="0"/>
      <dgm:spPr/>
    </dgm:pt>
    <dgm:pt modelId="{0F714C69-D872-4C3B-B75F-26EFEB0C1A7C}" type="pres">
      <dgm:prSet presAssocID="{64F275A9-23A3-49F3-8DF0-282B90C4CA4D}" presName="iconBgRect" presStyleLbl="bgShp" presStyleIdx="1" presStyleCnt="6"/>
      <dgm:spPr/>
    </dgm:pt>
    <dgm:pt modelId="{0D104D04-7464-4AE1-B01E-D257516FC718}" type="pres">
      <dgm:prSet presAssocID="{64F275A9-23A3-49F3-8DF0-282B90C4CA4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954DBDB-5D31-4B66-B2C6-FD80753834B8}" type="pres">
      <dgm:prSet presAssocID="{64F275A9-23A3-49F3-8DF0-282B90C4CA4D}" presName="spaceRect" presStyleCnt="0"/>
      <dgm:spPr/>
    </dgm:pt>
    <dgm:pt modelId="{135A3F7F-D9C7-4C12-8493-E5494A8ED69F}" type="pres">
      <dgm:prSet presAssocID="{64F275A9-23A3-49F3-8DF0-282B90C4CA4D}" presName="textRect" presStyleLbl="revTx" presStyleIdx="1" presStyleCnt="6">
        <dgm:presLayoutVars>
          <dgm:chMax val="1"/>
          <dgm:chPref val="1"/>
        </dgm:presLayoutVars>
      </dgm:prSet>
      <dgm:spPr/>
    </dgm:pt>
    <dgm:pt modelId="{BAEFE3D2-81B1-44FA-9F2D-9EC071C40DD2}" type="pres">
      <dgm:prSet presAssocID="{7E44B195-78B2-45E9-A4F9-B53D708FCC0B}" presName="sibTrans" presStyleLbl="sibTrans2D1" presStyleIdx="0" presStyleCnt="0"/>
      <dgm:spPr/>
    </dgm:pt>
    <dgm:pt modelId="{E8746A1B-611A-4D19-B7EB-23F45384F02F}" type="pres">
      <dgm:prSet presAssocID="{AC7544B0-9902-451F-9FF0-FA42D9689E5A}" presName="compNode" presStyleCnt="0"/>
      <dgm:spPr/>
    </dgm:pt>
    <dgm:pt modelId="{263026FF-D47F-40E4-8F24-9303B492D69C}" type="pres">
      <dgm:prSet presAssocID="{AC7544B0-9902-451F-9FF0-FA42D9689E5A}" presName="iconBgRect" presStyleLbl="bgShp" presStyleIdx="2" presStyleCnt="6"/>
      <dgm:spPr/>
    </dgm:pt>
    <dgm:pt modelId="{93DDC73D-A3FA-45A6-BC4C-51BAD0B99AC3}" type="pres">
      <dgm:prSet presAssocID="{AC7544B0-9902-451F-9FF0-FA42D9689E5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"/>
        </a:ext>
      </dgm:extLst>
    </dgm:pt>
    <dgm:pt modelId="{7AD2FAED-5508-40C6-BB1E-33CB09724DEE}" type="pres">
      <dgm:prSet presAssocID="{AC7544B0-9902-451F-9FF0-FA42D9689E5A}" presName="spaceRect" presStyleCnt="0"/>
      <dgm:spPr/>
    </dgm:pt>
    <dgm:pt modelId="{0B67D6EF-BE81-4659-89EC-65E5FCEE6166}" type="pres">
      <dgm:prSet presAssocID="{AC7544B0-9902-451F-9FF0-FA42D9689E5A}" presName="textRect" presStyleLbl="revTx" presStyleIdx="2" presStyleCnt="6">
        <dgm:presLayoutVars>
          <dgm:chMax val="1"/>
          <dgm:chPref val="1"/>
        </dgm:presLayoutVars>
      </dgm:prSet>
      <dgm:spPr/>
    </dgm:pt>
    <dgm:pt modelId="{5568B28B-A3E9-4DB8-824A-65922764DD74}" type="pres">
      <dgm:prSet presAssocID="{6F55241E-749C-4B9D-9BBC-E6F1E03E16E7}" presName="sibTrans" presStyleLbl="sibTrans2D1" presStyleIdx="0" presStyleCnt="0"/>
      <dgm:spPr/>
    </dgm:pt>
    <dgm:pt modelId="{A40C6B28-F126-4B2F-AD55-D8E04D64D419}" type="pres">
      <dgm:prSet presAssocID="{9E70BBB0-B1D6-48A7-BF43-790F6115C1B0}" presName="compNode" presStyleCnt="0"/>
      <dgm:spPr/>
    </dgm:pt>
    <dgm:pt modelId="{15E75D76-60F2-4583-8A17-49FC6FFB7BD5}" type="pres">
      <dgm:prSet presAssocID="{9E70BBB0-B1D6-48A7-BF43-790F6115C1B0}" presName="iconBgRect" presStyleLbl="bgShp" presStyleIdx="3" presStyleCnt="6"/>
      <dgm:spPr/>
    </dgm:pt>
    <dgm:pt modelId="{D2333DE0-4533-4E91-9799-846CE2D8D7D4}" type="pres">
      <dgm:prSet presAssocID="{9E70BBB0-B1D6-48A7-BF43-790F6115C1B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87A0E51C-2647-4F32-9989-82F32EE1E862}" type="pres">
      <dgm:prSet presAssocID="{9E70BBB0-B1D6-48A7-BF43-790F6115C1B0}" presName="spaceRect" presStyleCnt="0"/>
      <dgm:spPr/>
    </dgm:pt>
    <dgm:pt modelId="{6CAA707B-C96E-4EB2-AEC6-AE091EFDAF9E}" type="pres">
      <dgm:prSet presAssocID="{9E70BBB0-B1D6-48A7-BF43-790F6115C1B0}" presName="textRect" presStyleLbl="revTx" presStyleIdx="3" presStyleCnt="6">
        <dgm:presLayoutVars>
          <dgm:chMax val="1"/>
          <dgm:chPref val="1"/>
        </dgm:presLayoutVars>
      </dgm:prSet>
      <dgm:spPr/>
    </dgm:pt>
    <dgm:pt modelId="{735CE081-9ED0-478A-A178-D530E7DB1102}" type="pres">
      <dgm:prSet presAssocID="{9B8A68CC-5F35-4B7D-9615-E3E0F67B7B52}" presName="sibTrans" presStyleLbl="sibTrans2D1" presStyleIdx="0" presStyleCnt="0"/>
      <dgm:spPr/>
    </dgm:pt>
    <dgm:pt modelId="{08258E41-725E-4A6A-BF6B-3AEEC86C903E}" type="pres">
      <dgm:prSet presAssocID="{3904C54A-2CD9-49DA-9AA9-62A3FF646FFD}" presName="compNode" presStyleCnt="0"/>
      <dgm:spPr/>
    </dgm:pt>
    <dgm:pt modelId="{62665519-D382-49E8-8F0A-74E67210E0A3}" type="pres">
      <dgm:prSet presAssocID="{3904C54A-2CD9-49DA-9AA9-62A3FF646FFD}" presName="iconBgRect" presStyleLbl="bgShp" presStyleIdx="4" presStyleCnt="6"/>
      <dgm:spPr/>
    </dgm:pt>
    <dgm:pt modelId="{BABC326A-86EA-45A6-9AF5-47A33D82C81C}" type="pres">
      <dgm:prSet presAssocID="{3904C54A-2CD9-49DA-9AA9-62A3FF646FF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2E16A83F-E0E2-4AD6-BBC9-02595F03E05F}" type="pres">
      <dgm:prSet presAssocID="{3904C54A-2CD9-49DA-9AA9-62A3FF646FFD}" presName="spaceRect" presStyleCnt="0"/>
      <dgm:spPr/>
    </dgm:pt>
    <dgm:pt modelId="{05A5F541-FC57-4AE6-B770-291347F17AFC}" type="pres">
      <dgm:prSet presAssocID="{3904C54A-2CD9-49DA-9AA9-62A3FF646FFD}" presName="textRect" presStyleLbl="revTx" presStyleIdx="4" presStyleCnt="6">
        <dgm:presLayoutVars>
          <dgm:chMax val="1"/>
          <dgm:chPref val="1"/>
        </dgm:presLayoutVars>
      </dgm:prSet>
      <dgm:spPr/>
    </dgm:pt>
    <dgm:pt modelId="{80BFEFDC-EFC4-4706-903E-24197B1F8640}" type="pres">
      <dgm:prSet presAssocID="{31437916-88DC-4C43-8D0B-EE9ED491B1E4}" presName="sibTrans" presStyleLbl="sibTrans2D1" presStyleIdx="0" presStyleCnt="0"/>
      <dgm:spPr/>
    </dgm:pt>
    <dgm:pt modelId="{F08A884A-BBEA-4DFE-9CCE-ABABCD23E443}" type="pres">
      <dgm:prSet presAssocID="{06A8F71C-396B-4F9A-8E62-AC30889101EC}" presName="compNode" presStyleCnt="0"/>
      <dgm:spPr/>
    </dgm:pt>
    <dgm:pt modelId="{B43D672D-AD24-4E1E-A5EC-24B47A3D7554}" type="pres">
      <dgm:prSet presAssocID="{06A8F71C-396B-4F9A-8E62-AC30889101EC}" presName="iconBgRect" presStyleLbl="bgShp" presStyleIdx="5" presStyleCnt="6"/>
      <dgm:spPr/>
    </dgm:pt>
    <dgm:pt modelId="{0329DCED-CDF4-4726-A49D-ECA2832251E7}" type="pres">
      <dgm:prSet presAssocID="{06A8F71C-396B-4F9A-8E62-AC30889101E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D7EAD91-9B3C-4A9A-8045-C48E8345D5E3}" type="pres">
      <dgm:prSet presAssocID="{06A8F71C-396B-4F9A-8E62-AC30889101EC}" presName="spaceRect" presStyleCnt="0"/>
      <dgm:spPr/>
    </dgm:pt>
    <dgm:pt modelId="{7B2B859D-3F40-49AF-9C2E-903426986F98}" type="pres">
      <dgm:prSet presAssocID="{06A8F71C-396B-4F9A-8E62-AC30889101E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342D802-E665-4F07-AA4F-74F295108658}" type="presOf" srcId="{6F55241E-749C-4B9D-9BBC-E6F1E03E16E7}" destId="{5568B28B-A3E9-4DB8-824A-65922764DD74}" srcOrd="0" destOrd="0" presId="urn:microsoft.com/office/officeart/2018/2/layout/IconCircleList"/>
    <dgm:cxn modelId="{4C217910-0D52-493B-830E-4CE3FED9E77C}" type="presOf" srcId="{169313E8-0215-4A8F-BCE1-43FD9B8DE1E1}" destId="{8AE6C644-1F3F-4F5F-9125-50184F677874}" srcOrd="0" destOrd="0" presId="urn:microsoft.com/office/officeart/2018/2/layout/IconCircleList"/>
    <dgm:cxn modelId="{6852BE14-EC91-46BE-AD43-1395E1859DF7}" srcId="{E2CAD04B-E074-4413-9EFB-BDFD090BBCBD}" destId="{06A8F71C-396B-4F9A-8E62-AC30889101EC}" srcOrd="5" destOrd="0" parTransId="{43E58E80-E301-4E81-A700-A1C873C2314D}" sibTransId="{94D38117-A67F-4DE4-9ACC-D0204377FEF2}"/>
    <dgm:cxn modelId="{D71E141D-1037-4A30-9565-ADAC4CC5E3B1}" type="presOf" srcId="{3904C54A-2CD9-49DA-9AA9-62A3FF646FFD}" destId="{05A5F541-FC57-4AE6-B770-291347F17AFC}" srcOrd="0" destOrd="0" presId="urn:microsoft.com/office/officeart/2018/2/layout/IconCircleList"/>
    <dgm:cxn modelId="{4E930B2C-5C6D-4B11-8EB5-33B934749D3B}" type="presOf" srcId="{7E44B195-78B2-45E9-A4F9-B53D708FCC0B}" destId="{BAEFE3D2-81B1-44FA-9F2D-9EC071C40DD2}" srcOrd="0" destOrd="0" presId="urn:microsoft.com/office/officeart/2018/2/layout/IconCircleList"/>
    <dgm:cxn modelId="{8A0D7C68-868E-46DF-9529-64E8D92CBC5F}" srcId="{E2CAD04B-E074-4413-9EFB-BDFD090BBCBD}" destId="{9E70BBB0-B1D6-48A7-BF43-790F6115C1B0}" srcOrd="3" destOrd="0" parTransId="{989024A8-2166-49AA-BD65-8790D929C60E}" sibTransId="{9B8A68CC-5F35-4B7D-9615-E3E0F67B7B52}"/>
    <dgm:cxn modelId="{8B914371-0816-40DF-A92B-30C8AAB8145A}" srcId="{E2CAD04B-E074-4413-9EFB-BDFD090BBCBD}" destId="{64F275A9-23A3-49F3-8DF0-282B90C4CA4D}" srcOrd="1" destOrd="0" parTransId="{F7A7E32B-85AD-4CFF-9040-BEB2E4336047}" sibTransId="{7E44B195-78B2-45E9-A4F9-B53D708FCC0B}"/>
    <dgm:cxn modelId="{82BC5652-48B6-4DF3-A595-14FF94AF3DF7}" type="presOf" srcId="{64F275A9-23A3-49F3-8DF0-282B90C4CA4D}" destId="{135A3F7F-D9C7-4C12-8493-E5494A8ED69F}" srcOrd="0" destOrd="0" presId="urn:microsoft.com/office/officeart/2018/2/layout/IconCircleList"/>
    <dgm:cxn modelId="{4DC33458-8397-4208-B92F-12B828FAA7FF}" srcId="{E2CAD04B-E074-4413-9EFB-BDFD090BBCBD}" destId="{3904C54A-2CD9-49DA-9AA9-62A3FF646FFD}" srcOrd="4" destOrd="0" parTransId="{ECCBA596-4924-416A-B084-53BBD1F0030C}" sibTransId="{31437916-88DC-4C43-8D0B-EE9ED491B1E4}"/>
    <dgm:cxn modelId="{7C033F8A-8D92-46F5-8768-A877C3B58385}" type="presOf" srcId="{E2CAD04B-E074-4413-9EFB-BDFD090BBCBD}" destId="{62E2EEED-FF59-454C-8F62-583241B42264}" srcOrd="0" destOrd="0" presId="urn:microsoft.com/office/officeart/2018/2/layout/IconCircleList"/>
    <dgm:cxn modelId="{145372B0-1565-46AD-9FDB-20904080C4EF}" type="presOf" srcId="{06A8F71C-396B-4F9A-8E62-AC30889101EC}" destId="{7B2B859D-3F40-49AF-9C2E-903426986F98}" srcOrd="0" destOrd="0" presId="urn:microsoft.com/office/officeart/2018/2/layout/IconCircleList"/>
    <dgm:cxn modelId="{F46451CB-9FDB-463A-A154-E86FDBD046A5}" type="presOf" srcId="{AC7544B0-9902-451F-9FF0-FA42D9689E5A}" destId="{0B67D6EF-BE81-4659-89EC-65E5FCEE6166}" srcOrd="0" destOrd="0" presId="urn:microsoft.com/office/officeart/2018/2/layout/IconCircleList"/>
    <dgm:cxn modelId="{DD5078D2-0BB1-4956-BA21-7B60CD728696}" type="presOf" srcId="{31437916-88DC-4C43-8D0B-EE9ED491B1E4}" destId="{80BFEFDC-EFC4-4706-903E-24197B1F8640}" srcOrd="0" destOrd="0" presId="urn:microsoft.com/office/officeart/2018/2/layout/IconCircleList"/>
    <dgm:cxn modelId="{BA449FD8-DFE7-4AA0-827B-09D0FB09C67C}" type="presOf" srcId="{8DF54F13-8F2B-4E35-B988-43412F58FFEA}" destId="{23D6EC49-3DA1-4802-9CB1-4B1BC3D15652}" srcOrd="0" destOrd="0" presId="urn:microsoft.com/office/officeart/2018/2/layout/IconCircleList"/>
    <dgm:cxn modelId="{AC9707DA-5CE3-4316-BB38-C095C99EED6C}" srcId="{E2CAD04B-E074-4413-9EFB-BDFD090BBCBD}" destId="{8DF54F13-8F2B-4E35-B988-43412F58FFEA}" srcOrd="0" destOrd="0" parTransId="{91405F06-E9FE-458F-871C-3CCE92FF77A5}" sibTransId="{169313E8-0215-4A8F-BCE1-43FD9B8DE1E1}"/>
    <dgm:cxn modelId="{5874FCE1-24B6-4068-928A-3D2F8CB74DA9}" srcId="{E2CAD04B-E074-4413-9EFB-BDFD090BBCBD}" destId="{AC7544B0-9902-451F-9FF0-FA42D9689E5A}" srcOrd="2" destOrd="0" parTransId="{F3DF94A5-39BA-4CCF-AFAF-5EE8C53C2E72}" sibTransId="{6F55241E-749C-4B9D-9BBC-E6F1E03E16E7}"/>
    <dgm:cxn modelId="{7AD1C8F5-C820-4E7F-A9FC-143617BC42E2}" type="presOf" srcId="{9E70BBB0-B1D6-48A7-BF43-790F6115C1B0}" destId="{6CAA707B-C96E-4EB2-AEC6-AE091EFDAF9E}" srcOrd="0" destOrd="0" presId="urn:microsoft.com/office/officeart/2018/2/layout/IconCircleList"/>
    <dgm:cxn modelId="{FCE53CFB-261D-4DF2-A548-1A09E27009C2}" type="presOf" srcId="{9B8A68CC-5F35-4B7D-9615-E3E0F67B7B52}" destId="{735CE081-9ED0-478A-A178-D530E7DB1102}" srcOrd="0" destOrd="0" presId="urn:microsoft.com/office/officeart/2018/2/layout/IconCircleList"/>
    <dgm:cxn modelId="{512F94C6-4D49-4B07-8D86-ACB0E7AD124C}" type="presParOf" srcId="{62E2EEED-FF59-454C-8F62-583241B42264}" destId="{D8D47C8D-494D-4E4C-8630-782D63DA78CA}" srcOrd="0" destOrd="0" presId="urn:microsoft.com/office/officeart/2018/2/layout/IconCircleList"/>
    <dgm:cxn modelId="{63540F9A-7139-4A1F-A9D4-8CEF1FE04122}" type="presParOf" srcId="{D8D47C8D-494D-4E4C-8630-782D63DA78CA}" destId="{4797E80B-4E29-4079-AD45-F633E67633A6}" srcOrd="0" destOrd="0" presId="urn:microsoft.com/office/officeart/2018/2/layout/IconCircleList"/>
    <dgm:cxn modelId="{BB776044-F21A-4630-9E51-AECB169B7D8C}" type="presParOf" srcId="{4797E80B-4E29-4079-AD45-F633E67633A6}" destId="{9E2C2B24-835C-4FEA-9116-BD3E85EA1764}" srcOrd="0" destOrd="0" presId="urn:microsoft.com/office/officeart/2018/2/layout/IconCircleList"/>
    <dgm:cxn modelId="{89BE3E5D-FCFF-4435-B78C-4E8AA453E4E0}" type="presParOf" srcId="{4797E80B-4E29-4079-AD45-F633E67633A6}" destId="{CFD55468-EDE4-4F42-87C9-DF89C47177FF}" srcOrd="1" destOrd="0" presId="urn:microsoft.com/office/officeart/2018/2/layout/IconCircleList"/>
    <dgm:cxn modelId="{9B4D6E5E-6403-44C1-97A8-C2569A1674B9}" type="presParOf" srcId="{4797E80B-4E29-4079-AD45-F633E67633A6}" destId="{7149E804-8E67-47A0-AC92-9A881ADB3FEF}" srcOrd="2" destOrd="0" presId="urn:microsoft.com/office/officeart/2018/2/layout/IconCircleList"/>
    <dgm:cxn modelId="{3D630A13-EBAB-4D32-9DD9-01836BB168BD}" type="presParOf" srcId="{4797E80B-4E29-4079-AD45-F633E67633A6}" destId="{23D6EC49-3DA1-4802-9CB1-4B1BC3D15652}" srcOrd="3" destOrd="0" presId="urn:microsoft.com/office/officeart/2018/2/layout/IconCircleList"/>
    <dgm:cxn modelId="{11DAD11E-8DDC-40C2-9B4D-1A9A0EA9A95C}" type="presParOf" srcId="{D8D47C8D-494D-4E4C-8630-782D63DA78CA}" destId="{8AE6C644-1F3F-4F5F-9125-50184F677874}" srcOrd="1" destOrd="0" presId="urn:microsoft.com/office/officeart/2018/2/layout/IconCircleList"/>
    <dgm:cxn modelId="{B2C23AF5-D833-4585-B352-47AD40F1B91A}" type="presParOf" srcId="{D8D47C8D-494D-4E4C-8630-782D63DA78CA}" destId="{54AFCE7A-91AF-450A-AFEA-14D07D433FBB}" srcOrd="2" destOrd="0" presId="urn:microsoft.com/office/officeart/2018/2/layout/IconCircleList"/>
    <dgm:cxn modelId="{71B494CC-6348-46F1-9C17-BDFFBFBA0B4D}" type="presParOf" srcId="{54AFCE7A-91AF-450A-AFEA-14D07D433FBB}" destId="{0F714C69-D872-4C3B-B75F-26EFEB0C1A7C}" srcOrd="0" destOrd="0" presId="urn:microsoft.com/office/officeart/2018/2/layout/IconCircleList"/>
    <dgm:cxn modelId="{48575572-FC6F-4277-A766-AE5D1794AE4C}" type="presParOf" srcId="{54AFCE7A-91AF-450A-AFEA-14D07D433FBB}" destId="{0D104D04-7464-4AE1-B01E-D257516FC718}" srcOrd="1" destOrd="0" presId="urn:microsoft.com/office/officeart/2018/2/layout/IconCircleList"/>
    <dgm:cxn modelId="{E7F7E288-45F4-4CB1-AEDB-652744A3D1FC}" type="presParOf" srcId="{54AFCE7A-91AF-450A-AFEA-14D07D433FBB}" destId="{9954DBDB-5D31-4B66-B2C6-FD80753834B8}" srcOrd="2" destOrd="0" presId="urn:microsoft.com/office/officeart/2018/2/layout/IconCircleList"/>
    <dgm:cxn modelId="{32F0F3A4-4CA6-4C60-96FD-9899A7918ADE}" type="presParOf" srcId="{54AFCE7A-91AF-450A-AFEA-14D07D433FBB}" destId="{135A3F7F-D9C7-4C12-8493-E5494A8ED69F}" srcOrd="3" destOrd="0" presId="urn:microsoft.com/office/officeart/2018/2/layout/IconCircleList"/>
    <dgm:cxn modelId="{23834ED9-B467-4281-A155-B576BE6A8CB6}" type="presParOf" srcId="{D8D47C8D-494D-4E4C-8630-782D63DA78CA}" destId="{BAEFE3D2-81B1-44FA-9F2D-9EC071C40DD2}" srcOrd="3" destOrd="0" presId="urn:microsoft.com/office/officeart/2018/2/layout/IconCircleList"/>
    <dgm:cxn modelId="{7E12F053-2DBD-4FB2-928C-9A906A36A984}" type="presParOf" srcId="{D8D47C8D-494D-4E4C-8630-782D63DA78CA}" destId="{E8746A1B-611A-4D19-B7EB-23F45384F02F}" srcOrd="4" destOrd="0" presId="urn:microsoft.com/office/officeart/2018/2/layout/IconCircleList"/>
    <dgm:cxn modelId="{1E29BF03-BAAC-4552-846D-F762975A757A}" type="presParOf" srcId="{E8746A1B-611A-4D19-B7EB-23F45384F02F}" destId="{263026FF-D47F-40E4-8F24-9303B492D69C}" srcOrd="0" destOrd="0" presId="urn:microsoft.com/office/officeart/2018/2/layout/IconCircleList"/>
    <dgm:cxn modelId="{6697D3B6-2EFE-4B28-A83F-06343A425EA8}" type="presParOf" srcId="{E8746A1B-611A-4D19-B7EB-23F45384F02F}" destId="{93DDC73D-A3FA-45A6-BC4C-51BAD0B99AC3}" srcOrd="1" destOrd="0" presId="urn:microsoft.com/office/officeart/2018/2/layout/IconCircleList"/>
    <dgm:cxn modelId="{F28BC948-0E49-414F-B102-2E9C0E2BD963}" type="presParOf" srcId="{E8746A1B-611A-4D19-B7EB-23F45384F02F}" destId="{7AD2FAED-5508-40C6-BB1E-33CB09724DEE}" srcOrd="2" destOrd="0" presId="urn:microsoft.com/office/officeart/2018/2/layout/IconCircleList"/>
    <dgm:cxn modelId="{E7D4D058-ECC4-4648-9A70-4F8D632E80E6}" type="presParOf" srcId="{E8746A1B-611A-4D19-B7EB-23F45384F02F}" destId="{0B67D6EF-BE81-4659-89EC-65E5FCEE6166}" srcOrd="3" destOrd="0" presId="urn:microsoft.com/office/officeart/2018/2/layout/IconCircleList"/>
    <dgm:cxn modelId="{4861A32B-D122-4D0C-AD86-D515C578DF4F}" type="presParOf" srcId="{D8D47C8D-494D-4E4C-8630-782D63DA78CA}" destId="{5568B28B-A3E9-4DB8-824A-65922764DD74}" srcOrd="5" destOrd="0" presId="urn:microsoft.com/office/officeart/2018/2/layout/IconCircleList"/>
    <dgm:cxn modelId="{68BF181D-1617-4B3A-AFD9-D3C353C41683}" type="presParOf" srcId="{D8D47C8D-494D-4E4C-8630-782D63DA78CA}" destId="{A40C6B28-F126-4B2F-AD55-D8E04D64D419}" srcOrd="6" destOrd="0" presId="urn:microsoft.com/office/officeart/2018/2/layout/IconCircleList"/>
    <dgm:cxn modelId="{00C8F093-9ACA-479D-8786-568F10552DA9}" type="presParOf" srcId="{A40C6B28-F126-4B2F-AD55-D8E04D64D419}" destId="{15E75D76-60F2-4583-8A17-49FC6FFB7BD5}" srcOrd="0" destOrd="0" presId="urn:microsoft.com/office/officeart/2018/2/layout/IconCircleList"/>
    <dgm:cxn modelId="{AA0F84AB-9743-4BAA-9311-6EE7E3B1B3BA}" type="presParOf" srcId="{A40C6B28-F126-4B2F-AD55-D8E04D64D419}" destId="{D2333DE0-4533-4E91-9799-846CE2D8D7D4}" srcOrd="1" destOrd="0" presId="urn:microsoft.com/office/officeart/2018/2/layout/IconCircleList"/>
    <dgm:cxn modelId="{F45F19EC-4701-4908-BCBE-400DA03E75B5}" type="presParOf" srcId="{A40C6B28-F126-4B2F-AD55-D8E04D64D419}" destId="{87A0E51C-2647-4F32-9989-82F32EE1E862}" srcOrd="2" destOrd="0" presId="urn:microsoft.com/office/officeart/2018/2/layout/IconCircleList"/>
    <dgm:cxn modelId="{C04CD5B2-96E5-494D-9061-E5D988D19F15}" type="presParOf" srcId="{A40C6B28-F126-4B2F-AD55-D8E04D64D419}" destId="{6CAA707B-C96E-4EB2-AEC6-AE091EFDAF9E}" srcOrd="3" destOrd="0" presId="urn:microsoft.com/office/officeart/2018/2/layout/IconCircleList"/>
    <dgm:cxn modelId="{CBACB474-504F-4912-BF76-85719C37BC07}" type="presParOf" srcId="{D8D47C8D-494D-4E4C-8630-782D63DA78CA}" destId="{735CE081-9ED0-478A-A178-D530E7DB1102}" srcOrd="7" destOrd="0" presId="urn:microsoft.com/office/officeart/2018/2/layout/IconCircleList"/>
    <dgm:cxn modelId="{10B54BEA-7E55-4F2C-AD51-5DE3E9DA1AC6}" type="presParOf" srcId="{D8D47C8D-494D-4E4C-8630-782D63DA78CA}" destId="{08258E41-725E-4A6A-BF6B-3AEEC86C903E}" srcOrd="8" destOrd="0" presId="urn:microsoft.com/office/officeart/2018/2/layout/IconCircleList"/>
    <dgm:cxn modelId="{E2AEFD7F-8D37-4693-8723-751F4BBBE012}" type="presParOf" srcId="{08258E41-725E-4A6A-BF6B-3AEEC86C903E}" destId="{62665519-D382-49E8-8F0A-74E67210E0A3}" srcOrd="0" destOrd="0" presId="urn:microsoft.com/office/officeart/2018/2/layout/IconCircleList"/>
    <dgm:cxn modelId="{60D8AD19-4D29-4D69-9B68-E0F20F5E35FD}" type="presParOf" srcId="{08258E41-725E-4A6A-BF6B-3AEEC86C903E}" destId="{BABC326A-86EA-45A6-9AF5-47A33D82C81C}" srcOrd="1" destOrd="0" presId="urn:microsoft.com/office/officeart/2018/2/layout/IconCircleList"/>
    <dgm:cxn modelId="{34F446E3-770B-437A-BD3A-F47FAC83736E}" type="presParOf" srcId="{08258E41-725E-4A6A-BF6B-3AEEC86C903E}" destId="{2E16A83F-E0E2-4AD6-BBC9-02595F03E05F}" srcOrd="2" destOrd="0" presId="urn:microsoft.com/office/officeart/2018/2/layout/IconCircleList"/>
    <dgm:cxn modelId="{B89EE15F-15D3-466B-B502-29F417087F6F}" type="presParOf" srcId="{08258E41-725E-4A6A-BF6B-3AEEC86C903E}" destId="{05A5F541-FC57-4AE6-B770-291347F17AFC}" srcOrd="3" destOrd="0" presId="urn:microsoft.com/office/officeart/2018/2/layout/IconCircleList"/>
    <dgm:cxn modelId="{26494697-843C-4639-BC01-33D6114069A3}" type="presParOf" srcId="{D8D47C8D-494D-4E4C-8630-782D63DA78CA}" destId="{80BFEFDC-EFC4-4706-903E-24197B1F8640}" srcOrd="9" destOrd="0" presId="urn:microsoft.com/office/officeart/2018/2/layout/IconCircleList"/>
    <dgm:cxn modelId="{88841435-BF21-4C52-BC4D-E49E5F177B02}" type="presParOf" srcId="{D8D47C8D-494D-4E4C-8630-782D63DA78CA}" destId="{F08A884A-BBEA-4DFE-9CCE-ABABCD23E443}" srcOrd="10" destOrd="0" presId="urn:microsoft.com/office/officeart/2018/2/layout/IconCircleList"/>
    <dgm:cxn modelId="{118D34A7-BB6B-4565-A5D9-5D6CF9647281}" type="presParOf" srcId="{F08A884A-BBEA-4DFE-9CCE-ABABCD23E443}" destId="{B43D672D-AD24-4E1E-A5EC-24B47A3D7554}" srcOrd="0" destOrd="0" presId="urn:microsoft.com/office/officeart/2018/2/layout/IconCircleList"/>
    <dgm:cxn modelId="{006F7186-7D92-41DE-B9CC-0250241C8F9A}" type="presParOf" srcId="{F08A884A-BBEA-4DFE-9CCE-ABABCD23E443}" destId="{0329DCED-CDF4-4726-A49D-ECA2832251E7}" srcOrd="1" destOrd="0" presId="urn:microsoft.com/office/officeart/2018/2/layout/IconCircleList"/>
    <dgm:cxn modelId="{2C0794ED-C0D6-4BD7-89A5-E032AF0113E7}" type="presParOf" srcId="{F08A884A-BBEA-4DFE-9CCE-ABABCD23E443}" destId="{5D7EAD91-9B3C-4A9A-8045-C48E8345D5E3}" srcOrd="2" destOrd="0" presId="urn:microsoft.com/office/officeart/2018/2/layout/IconCircleList"/>
    <dgm:cxn modelId="{449AC2A4-F9EA-4828-9E7A-A5EE99AA0670}" type="presParOf" srcId="{F08A884A-BBEA-4DFE-9CCE-ABABCD23E443}" destId="{7B2B859D-3F40-49AF-9C2E-903426986F9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BB31DF-DA06-453F-9FCA-C37719CCB8B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0D9C2FF-6B51-4C5D-83F1-0A7A2737856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Extended warranty</a:t>
          </a:r>
          <a:r>
            <a:rPr lang="en-GB"/>
            <a:t> for additional protection</a:t>
          </a:r>
          <a:endParaRPr lang="en-US"/>
        </a:p>
      </dgm:t>
    </dgm:pt>
    <dgm:pt modelId="{6927B0C2-E699-466B-AC7E-0030DA6474F4}" type="parTrans" cxnId="{586A8D8B-61BE-4FBE-A207-518E48932409}">
      <dgm:prSet/>
      <dgm:spPr/>
      <dgm:t>
        <a:bodyPr/>
        <a:lstStyle/>
        <a:p>
          <a:endParaRPr lang="en-US"/>
        </a:p>
      </dgm:t>
    </dgm:pt>
    <dgm:pt modelId="{EDD01A79-9CC4-4B6D-BAF6-FA2D95D90D92}" type="sibTrans" cxnId="{586A8D8B-61BE-4FBE-A207-518E48932409}">
      <dgm:prSet/>
      <dgm:spPr/>
      <dgm:t>
        <a:bodyPr/>
        <a:lstStyle/>
        <a:p>
          <a:endParaRPr lang="en-US"/>
        </a:p>
      </dgm:t>
    </dgm:pt>
    <dgm:pt modelId="{76357DE5-7D2E-4507-AC14-ECADB65EEDF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Free trial period</a:t>
          </a:r>
          <a:r>
            <a:rPr lang="en-GB"/>
            <a:t> to build confidence and trust</a:t>
          </a:r>
          <a:endParaRPr lang="en-US"/>
        </a:p>
      </dgm:t>
    </dgm:pt>
    <dgm:pt modelId="{C52656BC-FA43-44E3-AAAC-ADC48F80AB30}" type="parTrans" cxnId="{7E98CA4F-8463-43F4-9485-07BDDC195309}">
      <dgm:prSet/>
      <dgm:spPr/>
      <dgm:t>
        <a:bodyPr/>
        <a:lstStyle/>
        <a:p>
          <a:endParaRPr lang="en-US"/>
        </a:p>
      </dgm:t>
    </dgm:pt>
    <dgm:pt modelId="{12CEC279-00B5-4F09-9EB8-3DA0F6DBC67A}" type="sibTrans" cxnId="{7E98CA4F-8463-43F4-9485-07BDDC195309}">
      <dgm:prSet/>
      <dgm:spPr/>
      <dgm:t>
        <a:bodyPr/>
        <a:lstStyle/>
        <a:p>
          <a:endParaRPr lang="en-US"/>
        </a:p>
      </dgm:t>
    </dgm:pt>
    <dgm:pt modelId="{A0EFB0AB-119B-4007-9861-94DD7DD4E31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24/7 support</a:t>
          </a:r>
          <a:r>
            <a:rPr lang="en-GB"/>
            <a:t> with </a:t>
          </a:r>
          <a:r>
            <a:rPr lang="en-GB" b="1"/>
            <a:t>remote setup assistance</a:t>
          </a:r>
          <a:endParaRPr lang="en-US"/>
        </a:p>
      </dgm:t>
    </dgm:pt>
    <dgm:pt modelId="{BE0DB029-62A7-44B9-9A52-21A00D1981E3}" type="parTrans" cxnId="{8C907E32-E04B-469A-93BC-8DAD0F40EB73}">
      <dgm:prSet/>
      <dgm:spPr/>
      <dgm:t>
        <a:bodyPr/>
        <a:lstStyle/>
        <a:p>
          <a:endParaRPr lang="en-US"/>
        </a:p>
      </dgm:t>
    </dgm:pt>
    <dgm:pt modelId="{E5E729A6-4BFD-4619-B920-CEE780883FE8}" type="sibTrans" cxnId="{8C907E32-E04B-469A-93BC-8DAD0F40EB73}">
      <dgm:prSet/>
      <dgm:spPr/>
      <dgm:t>
        <a:bodyPr/>
        <a:lstStyle/>
        <a:p>
          <a:endParaRPr lang="en-US"/>
        </a:p>
      </dgm:t>
    </dgm:pt>
    <dgm:pt modelId="{B2E0C560-3277-43B8-A946-A3D06873FF7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Companion app for </a:t>
          </a:r>
          <a:r>
            <a:rPr lang="en-GB" b="1"/>
            <a:t>personalized sound settings</a:t>
          </a:r>
          <a:endParaRPr lang="en-US"/>
        </a:p>
      </dgm:t>
    </dgm:pt>
    <dgm:pt modelId="{65BD02CF-DC3D-446E-BFC7-1ECE8D2FDCD5}" type="parTrans" cxnId="{3B27D144-6305-43FF-8575-B2C4266ED4EA}">
      <dgm:prSet/>
      <dgm:spPr/>
      <dgm:t>
        <a:bodyPr/>
        <a:lstStyle/>
        <a:p>
          <a:endParaRPr lang="en-US"/>
        </a:p>
      </dgm:t>
    </dgm:pt>
    <dgm:pt modelId="{58B9A1EC-6332-4085-946A-DA477C27BA33}" type="sibTrans" cxnId="{3B27D144-6305-43FF-8575-B2C4266ED4EA}">
      <dgm:prSet/>
      <dgm:spPr/>
      <dgm:t>
        <a:bodyPr/>
        <a:lstStyle/>
        <a:p>
          <a:endParaRPr lang="en-US"/>
        </a:p>
      </dgm:t>
    </dgm:pt>
    <dgm:pt modelId="{B746B8F5-0BB5-4AB4-8600-D8833DEECE0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Regular software updates</a:t>
          </a:r>
          <a:r>
            <a:rPr lang="en-GB"/>
            <a:t> adding new features and improvements</a:t>
          </a:r>
          <a:endParaRPr lang="en-US"/>
        </a:p>
      </dgm:t>
    </dgm:pt>
    <dgm:pt modelId="{C31FAE9C-80B1-471F-827D-5BAEEB2C573E}" type="parTrans" cxnId="{1931FE81-DEE4-4581-9C27-7C07B2A7814A}">
      <dgm:prSet/>
      <dgm:spPr/>
      <dgm:t>
        <a:bodyPr/>
        <a:lstStyle/>
        <a:p>
          <a:endParaRPr lang="en-US"/>
        </a:p>
      </dgm:t>
    </dgm:pt>
    <dgm:pt modelId="{F4967CCA-0F70-482E-9CC5-ACF273765D66}" type="sibTrans" cxnId="{1931FE81-DEE4-4581-9C27-7C07B2A7814A}">
      <dgm:prSet/>
      <dgm:spPr/>
      <dgm:t>
        <a:bodyPr/>
        <a:lstStyle/>
        <a:p>
          <a:endParaRPr lang="en-US"/>
        </a:p>
      </dgm:t>
    </dgm:pt>
    <dgm:pt modelId="{CE05FB67-1BD6-4BD6-A501-4BA667715628}" type="pres">
      <dgm:prSet presAssocID="{77BB31DF-DA06-453F-9FCA-C37719CCB8B4}" presName="outerComposite" presStyleCnt="0">
        <dgm:presLayoutVars>
          <dgm:chMax val="5"/>
          <dgm:dir/>
          <dgm:resizeHandles val="exact"/>
        </dgm:presLayoutVars>
      </dgm:prSet>
      <dgm:spPr/>
    </dgm:pt>
    <dgm:pt modelId="{2B5E94C9-6068-45B9-A0CB-43457C6C6F29}" type="pres">
      <dgm:prSet presAssocID="{77BB31DF-DA06-453F-9FCA-C37719CCB8B4}" presName="dummyMaxCanvas" presStyleCnt="0">
        <dgm:presLayoutVars/>
      </dgm:prSet>
      <dgm:spPr/>
    </dgm:pt>
    <dgm:pt modelId="{37B4FAC4-DEAA-4161-AF03-F25D42CBABE6}" type="pres">
      <dgm:prSet presAssocID="{77BB31DF-DA06-453F-9FCA-C37719CCB8B4}" presName="FiveNodes_1" presStyleLbl="node1" presStyleIdx="0" presStyleCnt="5">
        <dgm:presLayoutVars>
          <dgm:bulletEnabled val="1"/>
        </dgm:presLayoutVars>
      </dgm:prSet>
      <dgm:spPr/>
    </dgm:pt>
    <dgm:pt modelId="{43346768-A741-497F-8D76-A7FEF9BA5BCD}" type="pres">
      <dgm:prSet presAssocID="{77BB31DF-DA06-453F-9FCA-C37719CCB8B4}" presName="FiveNodes_2" presStyleLbl="node1" presStyleIdx="1" presStyleCnt="5">
        <dgm:presLayoutVars>
          <dgm:bulletEnabled val="1"/>
        </dgm:presLayoutVars>
      </dgm:prSet>
      <dgm:spPr/>
    </dgm:pt>
    <dgm:pt modelId="{5FF422E4-47A5-4756-8883-D67021DE8B7C}" type="pres">
      <dgm:prSet presAssocID="{77BB31DF-DA06-453F-9FCA-C37719CCB8B4}" presName="FiveNodes_3" presStyleLbl="node1" presStyleIdx="2" presStyleCnt="5">
        <dgm:presLayoutVars>
          <dgm:bulletEnabled val="1"/>
        </dgm:presLayoutVars>
      </dgm:prSet>
      <dgm:spPr/>
    </dgm:pt>
    <dgm:pt modelId="{3F15B1AF-9933-42A9-960B-6D7CC91A4BE2}" type="pres">
      <dgm:prSet presAssocID="{77BB31DF-DA06-453F-9FCA-C37719CCB8B4}" presName="FiveNodes_4" presStyleLbl="node1" presStyleIdx="3" presStyleCnt="5">
        <dgm:presLayoutVars>
          <dgm:bulletEnabled val="1"/>
        </dgm:presLayoutVars>
      </dgm:prSet>
      <dgm:spPr/>
    </dgm:pt>
    <dgm:pt modelId="{582C02F4-375B-4458-9F84-7EC5AB30EE5C}" type="pres">
      <dgm:prSet presAssocID="{77BB31DF-DA06-453F-9FCA-C37719CCB8B4}" presName="FiveNodes_5" presStyleLbl="node1" presStyleIdx="4" presStyleCnt="5">
        <dgm:presLayoutVars>
          <dgm:bulletEnabled val="1"/>
        </dgm:presLayoutVars>
      </dgm:prSet>
      <dgm:spPr/>
    </dgm:pt>
    <dgm:pt modelId="{85526D76-7597-4004-BE3E-A3EC8303A5A0}" type="pres">
      <dgm:prSet presAssocID="{77BB31DF-DA06-453F-9FCA-C37719CCB8B4}" presName="FiveConn_1-2" presStyleLbl="fgAccFollowNode1" presStyleIdx="0" presStyleCnt="4">
        <dgm:presLayoutVars>
          <dgm:bulletEnabled val="1"/>
        </dgm:presLayoutVars>
      </dgm:prSet>
      <dgm:spPr/>
    </dgm:pt>
    <dgm:pt modelId="{ABCCA7B5-5E7D-417E-909B-A8B497A59F33}" type="pres">
      <dgm:prSet presAssocID="{77BB31DF-DA06-453F-9FCA-C37719CCB8B4}" presName="FiveConn_2-3" presStyleLbl="fgAccFollowNode1" presStyleIdx="1" presStyleCnt="4">
        <dgm:presLayoutVars>
          <dgm:bulletEnabled val="1"/>
        </dgm:presLayoutVars>
      </dgm:prSet>
      <dgm:spPr/>
    </dgm:pt>
    <dgm:pt modelId="{D8ED363A-9D1E-443E-8570-B14A1D656748}" type="pres">
      <dgm:prSet presAssocID="{77BB31DF-DA06-453F-9FCA-C37719CCB8B4}" presName="FiveConn_3-4" presStyleLbl="fgAccFollowNode1" presStyleIdx="2" presStyleCnt="4">
        <dgm:presLayoutVars>
          <dgm:bulletEnabled val="1"/>
        </dgm:presLayoutVars>
      </dgm:prSet>
      <dgm:spPr/>
    </dgm:pt>
    <dgm:pt modelId="{3902C611-A787-4543-B665-FBAEB6C977BA}" type="pres">
      <dgm:prSet presAssocID="{77BB31DF-DA06-453F-9FCA-C37719CCB8B4}" presName="FiveConn_4-5" presStyleLbl="fgAccFollowNode1" presStyleIdx="3" presStyleCnt="4">
        <dgm:presLayoutVars>
          <dgm:bulletEnabled val="1"/>
        </dgm:presLayoutVars>
      </dgm:prSet>
      <dgm:spPr/>
    </dgm:pt>
    <dgm:pt modelId="{17AAA0C3-75F7-4400-9DBC-2BEF1D785B0B}" type="pres">
      <dgm:prSet presAssocID="{77BB31DF-DA06-453F-9FCA-C37719CCB8B4}" presName="FiveNodes_1_text" presStyleLbl="node1" presStyleIdx="4" presStyleCnt="5">
        <dgm:presLayoutVars>
          <dgm:bulletEnabled val="1"/>
        </dgm:presLayoutVars>
      </dgm:prSet>
      <dgm:spPr/>
    </dgm:pt>
    <dgm:pt modelId="{C544E6EC-5C9C-4BFD-8624-805BA57AC8DB}" type="pres">
      <dgm:prSet presAssocID="{77BB31DF-DA06-453F-9FCA-C37719CCB8B4}" presName="FiveNodes_2_text" presStyleLbl="node1" presStyleIdx="4" presStyleCnt="5">
        <dgm:presLayoutVars>
          <dgm:bulletEnabled val="1"/>
        </dgm:presLayoutVars>
      </dgm:prSet>
      <dgm:spPr/>
    </dgm:pt>
    <dgm:pt modelId="{A8FD8518-1460-417E-B81E-68BACA1BE1B0}" type="pres">
      <dgm:prSet presAssocID="{77BB31DF-DA06-453F-9FCA-C37719CCB8B4}" presName="FiveNodes_3_text" presStyleLbl="node1" presStyleIdx="4" presStyleCnt="5">
        <dgm:presLayoutVars>
          <dgm:bulletEnabled val="1"/>
        </dgm:presLayoutVars>
      </dgm:prSet>
      <dgm:spPr/>
    </dgm:pt>
    <dgm:pt modelId="{BE9F52AD-DDDD-45CA-826D-779493DF9B37}" type="pres">
      <dgm:prSet presAssocID="{77BB31DF-DA06-453F-9FCA-C37719CCB8B4}" presName="FiveNodes_4_text" presStyleLbl="node1" presStyleIdx="4" presStyleCnt="5">
        <dgm:presLayoutVars>
          <dgm:bulletEnabled val="1"/>
        </dgm:presLayoutVars>
      </dgm:prSet>
      <dgm:spPr/>
    </dgm:pt>
    <dgm:pt modelId="{CCF9BE9B-9B4E-4A81-BB8E-D20D6088CC0A}" type="pres">
      <dgm:prSet presAssocID="{77BB31DF-DA06-453F-9FCA-C37719CCB8B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C951E2A-346A-4CAA-A71E-3FAE7690F952}" type="presOf" srcId="{12CEC279-00B5-4F09-9EB8-3DA0F6DBC67A}" destId="{ABCCA7B5-5E7D-417E-909B-A8B497A59F33}" srcOrd="0" destOrd="0" presId="urn:microsoft.com/office/officeart/2005/8/layout/vProcess5"/>
    <dgm:cxn modelId="{2C90D82A-2B80-4154-9F42-1EBBB81A11F5}" type="presOf" srcId="{76357DE5-7D2E-4507-AC14-ECADB65EEDF8}" destId="{C544E6EC-5C9C-4BFD-8624-805BA57AC8DB}" srcOrd="1" destOrd="0" presId="urn:microsoft.com/office/officeart/2005/8/layout/vProcess5"/>
    <dgm:cxn modelId="{8C907E32-E04B-469A-93BC-8DAD0F40EB73}" srcId="{77BB31DF-DA06-453F-9FCA-C37719CCB8B4}" destId="{A0EFB0AB-119B-4007-9861-94DD7DD4E31C}" srcOrd="2" destOrd="0" parTransId="{BE0DB029-62A7-44B9-9A52-21A00D1981E3}" sibTransId="{E5E729A6-4BFD-4619-B920-CEE780883FE8}"/>
    <dgm:cxn modelId="{3BA4355F-0B91-498A-BFB6-DCD743CDA42D}" type="presOf" srcId="{A0D9C2FF-6B51-4C5D-83F1-0A7A27378563}" destId="{37B4FAC4-DEAA-4161-AF03-F25D42CBABE6}" srcOrd="0" destOrd="0" presId="urn:microsoft.com/office/officeart/2005/8/layout/vProcess5"/>
    <dgm:cxn modelId="{F0B8A464-B3A9-42BB-9059-BF1132DF5FD6}" type="presOf" srcId="{B746B8F5-0BB5-4AB4-8600-D8833DEECE0D}" destId="{582C02F4-375B-4458-9F84-7EC5AB30EE5C}" srcOrd="0" destOrd="0" presId="urn:microsoft.com/office/officeart/2005/8/layout/vProcess5"/>
    <dgm:cxn modelId="{3B27D144-6305-43FF-8575-B2C4266ED4EA}" srcId="{77BB31DF-DA06-453F-9FCA-C37719CCB8B4}" destId="{B2E0C560-3277-43B8-A946-A3D06873FF71}" srcOrd="3" destOrd="0" parTransId="{65BD02CF-DC3D-446E-BFC7-1ECE8D2FDCD5}" sibTransId="{58B9A1EC-6332-4085-946A-DA477C27BA33}"/>
    <dgm:cxn modelId="{C7133165-1A5E-426C-B31E-71DF5CC2F3FD}" type="presOf" srcId="{A0D9C2FF-6B51-4C5D-83F1-0A7A27378563}" destId="{17AAA0C3-75F7-4400-9DBC-2BEF1D785B0B}" srcOrd="1" destOrd="0" presId="urn:microsoft.com/office/officeart/2005/8/layout/vProcess5"/>
    <dgm:cxn modelId="{7E98CA4F-8463-43F4-9485-07BDDC195309}" srcId="{77BB31DF-DA06-453F-9FCA-C37719CCB8B4}" destId="{76357DE5-7D2E-4507-AC14-ECADB65EEDF8}" srcOrd="1" destOrd="0" parTransId="{C52656BC-FA43-44E3-AAAC-ADC48F80AB30}" sibTransId="{12CEC279-00B5-4F09-9EB8-3DA0F6DBC67A}"/>
    <dgm:cxn modelId="{1931FE81-DEE4-4581-9C27-7C07B2A7814A}" srcId="{77BB31DF-DA06-453F-9FCA-C37719CCB8B4}" destId="{B746B8F5-0BB5-4AB4-8600-D8833DEECE0D}" srcOrd="4" destOrd="0" parTransId="{C31FAE9C-80B1-471F-827D-5BAEEB2C573E}" sibTransId="{F4967CCA-0F70-482E-9CC5-ACF273765D66}"/>
    <dgm:cxn modelId="{4E592784-7E52-4AE0-A266-40C9BBBE9AFD}" type="presOf" srcId="{B2E0C560-3277-43B8-A946-A3D06873FF71}" destId="{BE9F52AD-DDDD-45CA-826D-779493DF9B37}" srcOrd="1" destOrd="0" presId="urn:microsoft.com/office/officeart/2005/8/layout/vProcess5"/>
    <dgm:cxn modelId="{E4220587-2BB0-425A-AFF4-9FF38EC1F5A4}" type="presOf" srcId="{B2E0C560-3277-43B8-A946-A3D06873FF71}" destId="{3F15B1AF-9933-42A9-960B-6D7CC91A4BE2}" srcOrd="0" destOrd="0" presId="urn:microsoft.com/office/officeart/2005/8/layout/vProcess5"/>
    <dgm:cxn modelId="{586A8D8B-61BE-4FBE-A207-518E48932409}" srcId="{77BB31DF-DA06-453F-9FCA-C37719CCB8B4}" destId="{A0D9C2FF-6B51-4C5D-83F1-0A7A27378563}" srcOrd="0" destOrd="0" parTransId="{6927B0C2-E699-466B-AC7E-0030DA6474F4}" sibTransId="{EDD01A79-9CC4-4B6D-BAF6-FA2D95D90D92}"/>
    <dgm:cxn modelId="{58CDFD90-E582-448C-9E78-A43F62A3F259}" type="presOf" srcId="{A0EFB0AB-119B-4007-9861-94DD7DD4E31C}" destId="{5FF422E4-47A5-4756-8883-D67021DE8B7C}" srcOrd="0" destOrd="0" presId="urn:microsoft.com/office/officeart/2005/8/layout/vProcess5"/>
    <dgm:cxn modelId="{92E733A6-704C-4739-AEFA-2B3277BE25CF}" type="presOf" srcId="{EDD01A79-9CC4-4B6D-BAF6-FA2D95D90D92}" destId="{85526D76-7597-4004-BE3E-A3EC8303A5A0}" srcOrd="0" destOrd="0" presId="urn:microsoft.com/office/officeart/2005/8/layout/vProcess5"/>
    <dgm:cxn modelId="{1309A6AC-0652-4139-BC08-797858F1D086}" type="presOf" srcId="{A0EFB0AB-119B-4007-9861-94DD7DD4E31C}" destId="{A8FD8518-1460-417E-B81E-68BACA1BE1B0}" srcOrd="1" destOrd="0" presId="urn:microsoft.com/office/officeart/2005/8/layout/vProcess5"/>
    <dgm:cxn modelId="{3AB3E7BD-F61B-4CD2-8D53-2368459AA720}" type="presOf" srcId="{77BB31DF-DA06-453F-9FCA-C37719CCB8B4}" destId="{CE05FB67-1BD6-4BD6-A501-4BA667715628}" srcOrd="0" destOrd="0" presId="urn:microsoft.com/office/officeart/2005/8/layout/vProcess5"/>
    <dgm:cxn modelId="{2EAEC0C3-AD9A-4C94-BDB4-524065A67B83}" type="presOf" srcId="{B746B8F5-0BB5-4AB4-8600-D8833DEECE0D}" destId="{CCF9BE9B-9B4E-4A81-BB8E-D20D6088CC0A}" srcOrd="1" destOrd="0" presId="urn:microsoft.com/office/officeart/2005/8/layout/vProcess5"/>
    <dgm:cxn modelId="{7BBBA2CA-9039-4CD1-9323-F468EA3165EB}" type="presOf" srcId="{76357DE5-7D2E-4507-AC14-ECADB65EEDF8}" destId="{43346768-A741-497F-8D76-A7FEF9BA5BCD}" srcOrd="0" destOrd="0" presId="urn:microsoft.com/office/officeart/2005/8/layout/vProcess5"/>
    <dgm:cxn modelId="{DF3873D2-B7DA-471C-A554-1BC5A568A38D}" type="presOf" srcId="{E5E729A6-4BFD-4619-B920-CEE780883FE8}" destId="{D8ED363A-9D1E-443E-8570-B14A1D656748}" srcOrd="0" destOrd="0" presId="urn:microsoft.com/office/officeart/2005/8/layout/vProcess5"/>
    <dgm:cxn modelId="{F6BD9CFE-16D0-4C1F-A0A1-C87CFDDBD7E4}" type="presOf" srcId="{58B9A1EC-6332-4085-946A-DA477C27BA33}" destId="{3902C611-A787-4543-B665-FBAEB6C977BA}" srcOrd="0" destOrd="0" presId="urn:microsoft.com/office/officeart/2005/8/layout/vProcess5"/>
    <dgm:cxn modelId="{1743FEB3-7D8C-4682-BCB5-2F8E4032309E}" type="presParOf" srcId="{CE05FB67-1BD6-4BD6-A501-4BA667715628}" destId="{2B5E94C9-6068-45B9-A0CB-43457C6C6F29}" srcOrd="0" destOrd="0" presId="urn:microsoft.com/office/officeart/2005/8/layout/vProcess5"/>
    <dgm:cxn modelId="{BF944FBC-D8D6-4D34-822D-A35E57C1C743}" type="presParOf" srcId="{CE05FB67-1BD6-4BD6-A501-4BA667715628}" destId="{37B4FAC4-DEAA-4161-AF03-F25D42CBABE6}" srcOrd="1" destOrd="0" presId="urn:microsoft.com/office/officeart/2005/8/layout/vProcess5"/>
    <dgm:cxn modelId="{91F23448-5955-4EB4-8C5E-94B9BB2F4F28}" type="presParOf" srcId="{CE05FB67-1BD6-4BD6-A501-4BA667715628}" destId="{43346768-A741-497F-8D76-A7FEF9BA5BCD}" srcOrd="2" destOrd="0" presId="urn:microsoft.com/office/officeart/2005/8/layout/vProcess5"/>
    <dgm:cxn modelId="{32CE4F08-AD8D-4DBD-855F-CA1C474EEC88}" type="presParOf" srcId="{CE05FB67-1BD6-4BD6-A501-4BA667715628}" destId="{5FF422E4-47A5-4756-8883-D67021DE8B7C}" srcOrd="3" destOrd="0" presId="urn:microsoft.com/office/officeart/2005/8/layout/vProcess5"/>
    <dgm:cxn modelId="{307CF2C9-B71F-48D2-A518-28DA5D7EC920}" type="presParOf" srcId="{CE05FB67-1BD6-4BD6-A501-4BA667715628}" destId="{3F15B1AF-9933-42A9-960B-6D7CC91A4BE2}" srcOrd="4" destOrd="0" presId="urn:microsoft.com/office/officeart/2005/8/layout/vProcess5"/>
    <dgm:cxn modelId="{F317387C-71CC-43FF-B6A5-6F129ED35598}" type="presParOf" srcId="{CE05FB67-1BD6-4BD6-A501-4BA667715628}" destId="{582C02F4-375B-4458-9F84-7EC5AB30EE5C}" srcOrd="5" destOrd="0" presId="urn:microsoft.com/office/officeart/2005/8/layout/vProcess5"/>
    <dgm:cxn modelId="{BDA3B51F-DC24-49F2-A540-8A50A93C1F62}" type="presParOf" srcId="{CE05FB67-1BD6-4BD6-A501-4BA667715628}" destId="{85526D76-7597-4004-BE3E-A3EC8303A5A0}" srcOrd="6" destOrd="0" presId="urn:microsoft.com/office/officeart/2005/8/layout/vProcess5"/>
    <dgm:cxn modelId="{69B323EC-6820-44B5-BE5D-33DF431528CF}" type="presParOf" srcId="{CE05FB67-1BD6-4BD6-A501-4BA667715628}" destId="{ABCCA7B5-5E7D-417E-909B-A8B497A59F33}" srcOrd="7" destOrd="0" presId="urn:microsoft.com/office/officeart/2005/8/layout/vProcess5"/>
    <dgm:cxn modelId="{D28771F8-3BA5-428E-B184-12046C95CA69}" type="presParOf" srcId="{CE05FB67-1BD6-4BD6-A501-4BA667715628}" destId="{D8ED363A-9D1E-443E-8570-B14A1D656748}" srcOrd="8" destOrd="0" presId="urn:microsoft.com/office/officeart/2005/8/layout/vProcess5"/>
    <dgm:cxn modelId="{560AFC5D-0A85-42FA-87B7-9E19016417F0}" type="presParOf" srcId="{CE05FB67-1BD6-4BD6-A501-4BA667715628}" destId="{3902C611-A787-4543-B665-FBAEB6C977BA}" srcOrd="9" destOrd="0" presId="urn:microsoft.com/office/officeart/2005/8/layout/vProcess5"/>
    <dgm:cxn modelId="{700162F7-89C3-4F16-AF9E-62FB6A5C263C}" type="presParOf" srcId="{CE05FB67-1BD6-4BD6-A501-4BA667715628}" destId="{17AAA0C3-75F7-4400-9DBC-2BEF1D785B0B}" srcOrd="10" destOrd="0" presId="urn:microsoft.com/office/officeart/2005/8/layout/vProcess5"/>
    <dgm:cxn modelId="{FA7E887E-2D3B-49EC-A702-21B4D6B2B0D9}" type="presParOf" srcId="{CE05FB67-1BD6-4BD6-A501-4BA667715628}" destId="{C544E6EC-5C9C-4BFD-8624-805BA57AC8DB}" srcOrd="11" destOrd="0" presId="urn:microsoft.com/office/officeart/2005/8/layout/vProcess5"/>
    <dgm:cxn modelId="{0B473CE8-D9CC-4C30-9C18-09BD2831C8CD}" type="presParOf" srcId="{CE05FB67-1BD6-4BD6-A501-4BA667715628}" destId="{A8FD8518-1460-417E-B81E-68BACA1BE1B0}" srcOrd="12" destOrd="0" presId="urn:microsoft.com/office/officeart/2005/8/layout/vProcess5"/>
    <dgm:cxn modelId="{3E70AFCD-EE18-4733-A16C-60E1E3617494}" type="presParOf" srcId="{CE05FB67-1BD6-4BD6-A501-4BA667715628}" destId="{BE9F52AD-DDDD-45CA-826D-779493DF9B37}" srcOrd="13" destOrd="0" presId="urn:microsoft.com/office/officeart/2005/8/layout/vProcess5"/>
    <dgm:cxn modelId="{26BC080B-D353-4B85-A522-6752DFA7232B}" type="presParOf" srcId="{CE05FB67-1BD6-4BD6-A501-4BA667715628}" destId="{CCF9BE9B-9B4E-4A81-BB8E-D20D6088CC0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6F8AC1-A545-4EC1-B376-B58BBB4C0882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88117B-0D7F-4AAE-90CC-6C4833FE07F1}">
      <dgm:prSet/>
      <dgm:spPr/>
      <dgm:t>
        <a:bodyPr/>
        <a:lstStyle/>
        <a:p>
          <a:r>
            <a:rPr lang="en-GB"/>
            <a:t>Minimal, elegant </a:t>
          </a:r>
          <a:r>
            <a:rPr lang="en-GB" b="1"/>
            <a:t>logo</a:t>
          </a:r>
          <a:r>
            <a:rPr lang="en-GB"/>
            <a:t> aligned with the AirPods aesthetic</a:t>
          </a:r>
          <a:endParaRPr lang="en-US"/>
        </a:p>
      </dgm:t>
    </dgm:pt>
    <dgm:pt modelId="{6046F8BF-7D6F-47D7-9EA5-28DC1137C49A}" type="parTrans" cxnId="{FBD12A83-60D9-43A7-BD07-38356957F24C}">
      <dgm:prSet/>
      <dgm:spPr/>
      <dgm:t>
        <a:bodyPr/>
        <a:lstStyle/>
        <a:p>
          <a:endParaRPr lang="en-US"/>
        </a:p>
      </dgm:t>
    </dgm:pt>
    <dgm:pt modelId="{54873CD3-85F9-4AC8-B713-3F98E0E539D9}" type="sibTrans" cxnId="{FBD12A83-60D9-43A7-BD07-38356957F24C}">
      <dgm:prSet/>
      <dgm:spPr/>
      <dgm:t>
        <a:bodyPr/>
        <a:lstStyle/>
        <a:p>
          <a:endParaRPr lang="en-US"/>
        </a:p>
      </dgm:t>
    </dgm:pt>
    <dgm:pt modelId="{212BF4AC-83F2-441B-9BAD-653B2FF5574F}">
      <dgm:prSet/>
      <dgm:spPr/>
      <dgm:t>
        <a:bodyPr/>
        <a:lstStyle/>
        <a:p>
          <a:r>
            <a:rPr lang="en-GB" b="1"/>
            <a:t>White and soft neutrals</a:t>
          </a:r>
          <a:r>
            <a:rPr lang="en-GB"/>
            <a:t> with subtle metallic accents</a:t>
          </a:r>
          <a:endParaRPr lang="en-US"/>
        </a:p>
      </dgm:t>
    </dgm:pt>
    <dgm:pt modelId="{CAA54D0D-C70E-4294-9BEE-FB1FE730B18B}" type="parTrans" cxnId="{1465D699-5279-463E-AB3C-9CD2CBA1E2A5}">
      <dgm:prSet/>
      <dgm:spPr/>
      <dgm:t>
        <a:bodyPr/>
        <a:lstStyle/>
        <a:p>
          <a:endParaRPr lang="en-US"/>
        </a:p>
      </dgm:t>
    </dgm:pt>
    <dgm:pt modelId="{D5B393BB-91D2-4600-BE28-1063186A4507}" type="sibTrans" cxnId="{1465D699-5279-463E-AB3C-9CD2CBA1E2A5}">
      <dgm:prSet/>
      <dgm:spPr/>
      <dgm:t>
        <a:bodyPr/>
        <a:lstStyle/>
        <a:p>
          <a:endParaRPr lang="en-US"/>
        </a:p>
      </dgm:t>
    </dgm:pt>
    <dgm:pt modelId="{230D86B6-A09B-40D9-BBF6-E8E02CEFD514}">
      <dgm:prSet/>
      <dgm:spPr/>
      <dgm:t>
        <a:bodyPr/>
        <a:lstStyle/>
        <a:p>
          <a:r>
            <a:rPr lang="en-GB" b="1"/>
            <a:t>Simple, eco-friendly packaging</a:t>
          </a:r>
          <a:endParaRPr lang="en-US"/>
        </a:p>
      </dgm:t>
    </dgm:pt>
    <dgm:pt modelId="{DE316029-1D76-4F8F-AEEA-654E3680F66F}" type="parTrans" cxnId="{66ED4655-7002-4052-855F-A64CF652BD81}">
      <dgm:prSet/>
      <dgm:spPr/>
      <dgm:t>
        <a:bodyPr/>
        <a:lstStyle/>
        <a:p>
          <a:endParaRPr lang="en-US"/>
        </a:p>
      </dgm:t>
    </dgm:pt>
    <dgm:pt modelId="{08DC9F17-5D5C-461E-B3C5-83DFC5BBEADC}" type="sibTrans" cxnId="{66ED4655-7002-4052-855F-A64CF652BD81}">
      <dgm:prSet/>
      <dgm:spPr/>
      <dgm:t>
        <a:bodyPr/>
        <a:lstStyle/>
        <a:p>
          <a:endParaRPr lang="en-US"/>
        </a:p>
      </dgm:t>
    </dgm:pt>
    <dgm:pt modelId="{3AC4EAAD-79A7-4E87-A80C-0BDB7F02DB40}">
      <dgm:prSet/>
      <dgm:spPr/>
      <dgm:t>
        <a:bodyPr/>
        <a:lstStyle/>
        <a:p>
          <a:r>
            <a:rPr lang="en-GB"/>
            <a:t>Gentle, calming tones that feel </a:t>
          </a:r>
          <a:r>
            <a:rPr lang="en-GB" b="1"/>
            <a:t>modern and inviting</a:t>
          </a:r>
          <a:endParaRPr lang="en-US"/>
        </a:p>
      </dgm:t>
    </dgm:pt>
    <dgm:pt modelId="{BCFEF0B0-FE6B-4A91-956C-8E942781A399}" type="parTrans" cxnId="{745F1648-AAB6-4675-B102-0D4874941275}">
      <dgm:prSet/>
      <dgm:spPr/>
      <dgm:t>
        <a:bodyPr/>
        <a:lstStyle/>
        <a:p>
          <a:endParaRPr lang="en-US"/>
        </a:p>
      </dgm:t>
    </dgm:pt>
    <dgm:pt modelId="{FC1484E9-CA0A-4248-82D9-055C3BB1D313}" type="sibTrans" cxnId="{745F1648-AAB6-4675-B102-0D4874941275}">
      <dgm:prSet/>
      <dgm:spPr/>
      <dgm:t>
        <a:bodyPr/>
        <a:lstStyle/>
        <a:p>
          <a:endParaRPr lang="en-US"/>
        </a:p>
      </dgm:t>
    </dgm:pt>
    <dgm:pt modelId="{B5B4B7A8-01E0-4477-8AEF-685A1B49D428}">
      <dgm:prSet/>
      <dgm:spPr/>
      <dgm:t>
        <a:bodyPr/>
        <a:lstStyle/>
        <a:p>
          <a:r>
            <a:rPr lang="en-GB"/>
            <a:t>Overall design communicates </a:t>
          </a:r>
          <a:r>
            <a:rPr lang="en-GB" b="1"/>
            <a:t>comfort, quality, and ease-of-use</a:t>
          </a:r>
          <a:endParaRPr lang="en-US"/>
        </a:p>
      </dgm:t>
    </dgm:pt>
    <dgm:pt modelId="{07D2206C-5597-4F88-8F51-D011919AD4EA}" type="parTrans" cxnId="{C7EAC24F-4C92-4A91-807F-B6D66E592E8A}">
      <dgm:prSet/>
      <dgm:spPr/>
      <dgm:t>
        <a:bodyPr/>
        <a:lstStyle/>
        <a:p>
          <a:endParaRPr lang="en-US"/>
        </a:p>
      </dgm:t>
    </dgm:pt>
    <dgm:pt modelId="{E29BE807-40C4-4C4C-89A2-E57117800907}" type="sibTrans" cxnId="{C7EAC24F-4C92-4A91-807F-B6D66E592E8A}">
      <dgm:prSet/>
      <dgm:spPr/>
      <dgm:t>
        <a:bodyPr/>
        <a:lstStyle/>
        <a:p>
          <a:endParaRPr lang="en-US"/>
        </a:p>
      </dgm:t>
    </dgm:pt>
    <dgm:pt modelId="{305F4134-E042-4CC5-8C16-CC8C412F86CA}" type="pres">
      <dgm:prSet presAssocID="{E06F8AC1-A545-4EC1-B376-B58BBB4C0882}" presName="vert0" presStyleCnt="0">
        <dgm:presLayoutVars>
          <dgm:dir/>
          <dgm:animOne val="branch"/>
          <dgm:animLvl val="lvl"/>
        </dgm:presLayoutVars>
      </dgm:prSet>
      <dgm:spPr/>
    </dgm:pt>
    <dgm:pt modelId="{4D78CB53-A472-4983-A18C-682D42A72898}" type="pres">
      <dgm:prSet presAssocID="{4788117B-0D7F-4AAE-90CC-6C4833FE07F1}" presName="thickLine" presStyleLbl="alignNode1" presStyleIdx="0" presStyleCnt="5"/>
      <dgm:spPr/>
    </dgm:pt>
    <dgm:pt modelId="{1AFC84FC-3061-4984-910C-DF67091A31E0}" type="pres">
      <dgm:prSet presAssocID="{4788117B-0D7F-4AAE-90CC-6C4833FE07F1}" presName="horz1" presStyleCnt="0"/>
      <dgm:spPr/>
    </dgm:pt>
    <dgm:pt modelId="{C7B5E854-6A86-43AA-ABC0-5E1C1528E08D}" type="pres">
      <dgm:prSet presAssocID="{4788117B-0D7F-4AAE-90CC-6C4833FE07F1}" presName="tx1" presStyleLbl="revTx" presStyleIdx="0" presStyleCnt="5"/>
      <dgm:spPr/>
    </dgm:pt>
    <dgm:pt modelId="{1D2B9D74-67C8-4B41-A780-36BE3901D5DF}" type="pres">
      <dgm:prSet presAssocID="{4788117B-0D7F-4AAE-90CC-6C4833FE07F1}" presName="vert1" presStyleCnt="0"/>
      <dgm:spPr/>
    </dgm:pt>
    <dgm:pt modelId="{4BF0D87B-F171-4900-8E14-50A31A3DEAC9}" type="pres">
      <dgm:prSet presAssocID="{212BF4AC-83F2-441B-9BAD-653B2FF5574F}" presName="thickLine" presStyleLbl="alignNode1" presStyleIdx="1" presStyleCnt="5"/>
      <dgm:spPr/>
    </dgm:pt>
    <dgm:pt modelId="{18324EBD-378B-4599-9A34-E4BD7C5CF8A9}" type="pres">
      <dgm:prSet presAssocID="{212BF4AC-83F2-441B-9BAD-653B2FF5574F}" presName="horz1" presStyleCnt="0"/>
      <dgm:spPr/>
    </dgm:pt>
    <dgm:pt modelId="{D61A3D87-2965-4E80-A6BF-AB6E9607F1D1}" type="pres">
      <dgm:prSet presAssocID="{212BF4AC-83F2-441B-9BAD-653B2FF5574F}" presName="tx1" presStyleLbl="revTx" presStyleIdx="1" presStyleCnt="5"/>
      <dgm:spPr/>
    </dgm:pt>
    <dgm:pt modelId="{7C623BA2-9A41-41B0-8AEA-C637EC8D4ECF}" type="pres">
      <dgm:prSet presAssocID="{212BF4AC-83F2-441B-9BAD-653B2FF5574F}" presName="vert1" presStyleCnt="0"/>
      <dgm:spPr/>
    </dgm:pt>
    <dgm:pt modelId="{D9F24CE8-1D0F-481B-8A7C-CF4B328FC324}" type="pres">
      <dgm:prSet presAssocID="{230D86B6-A09B-40D9-BBF6-E8E02CEFD514}" presName="thickLine" presStyleLbl="alignNode1" presStyleIdx="2" presStyleCnt="5"/>
      <dgm:spPr/>
    </dgm:pt>
    <dgm:pt modelId="{C4871145-ED32-4C23-B64C-B229384B92A3}" type="pres">
      <dgm:prSet presAssocID="{230D86B6-A09B-40D9-BBF6-E8E02CEFD514}" presName="horz1" presStyleCnt="0"/>
      <dgm:spPr/>
    </dgm:pt>
    <dgm:pt modelId="{4017428E-8EBC-400D-A7D8-E24176BA974C}" type="pres">
      <dgm:prSet presAssocID="{230D86B6-A09B-40D9-BBF6-E8E02CEFD514}" presName="tx1" presStyleLbl="revTx" presStyleIdx="2" presStyleCnt="5"/>
      <dgm:spPr/>
    </dgm:pt>
    <dgm:pt modelId="{9E3DFC3B-1BED-437B-B1FB-6F0657C1975D}" type="pres">
      <dgm:prSet presAssocID="{230D86B6-A09B-40D9-BBF6-E8E02CEFD514}" presName="vert1" presStyleCnt="0"/>
      <dgm:spPr/>
    </dgm:pt>
    <dgm:pt modelId="{14BB32C2-D8E8-4D88-A3C5-A83E4619168C}" type="pres">
      <dgm:prSet presAssocID="{3AC4EAAD-79A7-4E87-A80C-0BDB7F02DB40}" presName="thickLine" presStyleLbl="alignNode1" presStyleIdx="3" presStyleCnt="5"/>
      <dgm:spPr/>
    </dgm:pt>
    <dgm:pt modelId="{D6240B5A-B9E5-4EB7-ADCD-7449EBE0814A}" type="pres">
      <dgm:prSet presAssocID="{3AC4EAAD-79A7-4E87-A80C-0BDB7F02DB40}" presName="horz1" presStyleCnt="0"/>
      <dgm:spPr/>
    </dgm:pt>
    <dgm:pt modelId="{7C16D935-3193-42DA-B07B-DE18278516E8}" type="pres">
      <dgm:prSet presAssocID="{3AC4EAAD-79A7-4E87-A80C-0BDB7F02DB40}" presName="tx1" presStyleLbl="revTx" presStyleIdx="3" presStyleCnt="5"/>
      <dgm:spPr/>
    </dgm:pt>
    <dgm:pt modelId="{55651B63-824F-4D68-8858-41E26EE493E9}" type="pres">
      <dgm:prSet presAssocID="{3AC4EAAD-79A7-4E87-A80C-0BDB7F02DB40}" presName="vert1" presStyleCnt="0"/>
      <dgm:spPr/>
    </dgm:pt>
    <dgm:pt modelId="{1388AFB6-27BF-4723-BB65-43D5A1F70FD6}" type="pres">
      <dgm:prSet presAssocID="{B5B4B7A8-01E0-4477-8AEF-685A1B49D428}" presName="thickLine" presStyleLbl="alignNode1" presStyleIdx="4" presStyleCnt="5"/>
      <dgm:spPr/>
    </dgm:pt>
    <dgm:pt modelId="{6A54AAE2-CFB7-49CC-A01E-AFF1BA927077}" type="pres">
      <dgm:prSet presAssocID="{B5B4B7A8-01E0-4477-8AEF-685A1B49D428}" presName="horz1" presStyleCnt="0"/>
      <dgm:spPr/>
    </dgm:pt>
    <dgm:pt modelId="{A4BFA8DB-F2DD-411A-80CE-C03545D3DFE3}" type="pres">
      <dgm:prSet presAssocID="{B5B4B7A8-01E0-4477-8AEF-685A1B49D428}" presName="tx1" presStyleLbl="revTx" presStyleIdx="4" presStyleCnt="5"/>
      <dgm:spPr/>
    </dgm:pt>
    <dgm:pt modelId="{6C34D8EE-E882-4C69-8692-67DB68064C96}" type="pres">
      <dgm:prSet presAssocID="{B5B4B7A8-01E0-4477-8AEF-685A1B49D428}" presName="vert1" presStyleCnt="0"/>
      <dgm:spPr/>
    </dgm:pt>
  </dgm:ptLst>
  <dgm:cxnLst>
    <dgm:cxn modelId="{E28FDB03-8EEC-43E6-B102-FF31488FCBCD}" type="presOf" srcId="{212BF4AC-83F2-441B-9BAD-653B2FF5574F}" destId="{D61A3D87-2965-4E80-A6BF-AB6E9607F1D1}" srcOrd="0" destOrd="0" presId="urn:microsoft.com/office/officeart/2008/layout/LinedList"/>
    <dgm:cxn modelId="{745F1648-AAB6-4675-B102-0D4874941275}" srcId="{E06F8AC1-A545-4EC1-B376-B58BBB4C0882}" destId="{3AC4EAAD-79A7-4E87-A80C-0BDB7F02DB40}" srcOrd="3" destOrd="0" parTransId="{BCFEF0B0-FE6B-4A91-956C-8E942781A399}" sibTransId="{FC1484E9-CA0A-4248-82D9-055C3BB1D313}"/>
    <dgm:cxn modelId="{C7EAC24F-4C92-4A91-807F-B6D66E592E8A}" srcId="{E06F8AC1-A545-4EC1-B376-B58BBB4C0882}" destId="{B5B4B7A8-01E0-4477-8AEF-685A1B49D428}" srcOrd="4" destOrd="0" parTransId="{07D2206C-5597-4F88-8F51-D011919AD4EA}" sibTransId="{E29BE807-40C4-4C4C-89A2-E57117800907}"/>
    <dgm:cxn modelId="{66ED4655-7002-4052-855F-A64CF652BD81}" srcId="{E06F8AC1-A545-4EC1-B376-B58BBB4C0882}" destId="{230D86B6-A09B-40D9-BBF6-E8E02CEFD514}" srcOrd="2" destOrd="0" parTransId="{DE316029-1D76-4F8F-AEEA-654E3680F66F}" sibTransId="{08DC9F17-5D5C-461E-B3C5-83DFC5BBEADC}"/>
    <dgm:cxn modelId="{6FDDCB80-A69F-4B7C-B3CA-C212D807EBB0}" type="presOf" srcId="{3AC4EAAD-79A7-4E87-A80C-0BDB7F02DB40}" destId="{7C16D935-3193-42DA-B07B-DE18278516E8}" srcOrd="0" destOrd="0" presId="urn:microsoft.com/office/officeart/2008/layout/LinedList"/>
    <dgm:cxn modelId="{FBD12A83-60D9-43A7-BD07-38356957F24C}" srcId="{E06F8AC1-A545-4EC1-B376-B58BBB4C0882}" destId="{4788117B-0D7F-4AAE-90CC-6C4833FE07F1}" srcOrd="0" destOrd="0" parTransId="{6046F8BF-7D6F-47D7-9EA5-28DC1137C49A}" sibTransId="{54873CD3-85F9-4AC8-B713-3F98E0E539D9}"/>
    <dgm:cxn modelId="{B29C0584-BF5F-4C6E-90CE-1468C2CFA3E1}" type="presOf" srcId="{E06F8AC1-A545-4EC1-B376-B58BBB4C0882}" destId="{305F4134-E042-4CC5-8C16-CC8C412F86CA}" srcOrd="0" destOrd="0" presId="urn:microsoft.com/office/officeart/2008/layout/LinedList"/>
    <dgm:cxn modelId="{6741D488-1B8D-4CA8-AD3A-7159B24DF893}" type="presOf" srcId="{4788117B-0D7F-4AAE-90CC-6C4833FE07F1}" destId="{C7B5E854-6A86-43AA-ABC0-5E1C1528E08D}" srcOrd="0" destOrd="0" presId="urn:microsoft.com/office/officeart/2008/layout/LinedList"/>
    <dgm:cxn modelId="{1465D699-5279-463E-AB3C-9CD2CBA1E2A5}" srcId="{E06F8AC1-A545-4EC1-B376-B58BBB4C0882}" destId="{212BF4AC-83F2-441B-9BAD-653B2FF5574F}" srcOrd="1" destOrd="0" parTransId="{CAA54D0D-C70E-4294-9BEE-FB1FE730B18B}" sibTransId="{D5B393BB-91D2-4600-BE28-1063186A4507}"/>
    <dgm:cxn modelId="{9CCCC39C-017D-417D-8F1B-18E0E7CF820D}" type="presOf" srcId="{B5B4B7A8-01E0-4477-8AEF-685A1B49D428}" destId="{A4BFA8DB-F2DD-411A-80CE-C03545D3DFE3}" srcOrd="0" destOrd="0" presId="urn:microsoft.com/office/officeart/2008/layout/LinedList"/>
    <dgm:cxn modelId="{D19756D6-C6BF-47AD-A1BE-BC7B5362A189}" type="presOf" srcId="{230D86B6-A09B-40D9-BBF6-E8E02CEFD514}" destId="{4017428E-8EBC-400D-A7D8-E24176BA974C}" srcOrd="0" destOrd="0" presId="urn:microsoft.com/office/officeart/2008/layout/LinedList"/>
    <dgm:cxn modelId="{E4E3C560-A7B5-46AE-AD35-C73F627515A3}" type="presParOf" srcId="{305F4134-E042-4CC5-8C16-CC8C412F86CA}" destId="{4D78CB53-A472-4983-A18C-682D42A72898}" srcOrd="0" destOrd="0" presId="urn:microsoft.com/office/officeart/2008/layout/LinedList"/>
    <dgm:cxn modelId="{8FD2EB65-6735-4BE2-89CC-2E597EE82609}" type="presParOf" srcId="{305F4134-E042-4CC5-8C16-CC8C412F86CA}" destId="{1AFC84FC-3061-4984-910C-DF67091A31E0}" srcOrd="1" destOrd="0" presId="urn:microsoft.com/office/officeart/2008/layout/LinedList"/>
    <dgm:cxn modelId="{D1AF298A-115E-4566-AFED-A0967840D98E}" type="presParOf" srcId="{1AFC84FC-3061-4984-910C-DF67091A31E0}" destId="{C7B5E854-6A86-43AA-ABC0-5E1C1528E08D}" srcOrd="0" destOrd="0" presId="urn:microsoft.com/office/officeart/2008/layout/LinedList"/>
    <dgm:cxn modelId="{937B37A1-FDD8-48E9-A0CE-152A961BF8DC}" type="presParOf" srcId="{1AFC84FC-3061-4984-910C-DF67091A31E0}" destId="{1D2B9D74-67C8-4B41-A780-36BE3901D5DF}" srcOrd="1" destOrd="0" presId="urn:microsoft.com/office/officeart/2008/layout/LinedList"/>
    <dgm:cxn modelId="{30D51311-0B9F-46EF-895B-AE0F3F9E5FB5}" type="presParOf" srcId="{305F4134-E042-4CC5-8C16-CC8C412F86CA}" destId="{4BF0D87B-F171-4900-8E14-50A31A3DEAC9}" srcOrd="2" destOrd="0" presId="urn:microsoft.com/office/officeart/2008/layout/LinedList"/>
    <dgm:cxn modelId="{876CE8AF-D40A-4518-8937-06817E21D0FB}" type="presParOf" srcId="{305F4134-E042-4CC5-8C16-CC8C412F86CA}" destId="{18324EBD-378B-4599-9A34-E4BD7C5CF8A9}" srcOrd="3" destOrd="0" presId="urn:microsoft.com/office/officeart/2008/layout/LinedList"/>
    <dgm:cxn modelId="{0F03A0CC-F711-4A7E-9355-310C4946E2EF}" type="presParOf" srcId="{18324EBD-378B-4599-9A34-E4BD7C5CF8A9}" destId="{D61A3D87-2965-4E80-A6BF-AB6E9607F1D1}" srcOrd="0" destOrd="0" presId="urn:microsoft.com/office/officeart/2008/layout/LinedList"/>
    <dgm:cxn modelId="{D53C3956-F7B1-4352-A33D-A9DE376176A0}" type="presParOf" srcId="{18324EBD-378B-4599-9A34-E4BD7C5CF8A9}" destId="{7C623BA2-9A41-41B0-8AEA-C637EC8D4ECF}" srcOrd="1" destOrd="0" presId="urn:microsoft.com/office/officeart/2008/layout/LinedList"/>
    <dgm:cxn modelId="{EF007E5E-6654-40EA-98D3-F1325E2AD864}" type="presParOf" srcId="{305F4134-E042-4CC5-8C16-CC8C412F86CA}" destId="{D9F24CE8-1D0F-481B-8A7C-CF4B328FC324}" srcOrd="4" destOrd="0" presId="urn:microsoft.com/office/officeart/2008/layout/LinedList"/>
    <dgm:cxn modelId="{F81E1F96-C5C5-4074-B31C-A4F09FBF0C95}" type="presParOf" srcId="{305F4134-E042-4CC5-8C16-CC8C412F86CA}" destId="{C4871145-ED32-4C23-B64C-B229384B92A3}" srcOrd="5" destOrd="0" presId="urn:microsoft.com/office/officeart/2008/layout/LinedList"/>
    <dgm:cxn modelId="{EFD269C9-FE7F-462D-9666-EEAEE83B8914}" type="presParOf" srcId="{C4871145-ED32-4C23-B64C-B229384B92A3}" destId="{4017428E-8EBC-400D-A7D8-E24176BA974C}" srcOrd="0" destOrd="0" presId="urn:microsoft.com/office/officeart/2008/layout/LinedList"/>
    <dgm:cxn modelId="{799C5442-FBF9-42C7-9508-F0FEFF96E636}" type="presParOf" srcId="{C4871145-ED32-4C23-B64C-B229384B92A3}" destId="{9E3DFC3B-1BED-437B-B1FB-6F0657C1975D}" srcOrd="1" destOrd="0" presId="urn:microsoft.com/office/officeart/2008/layout/LinedList"/>
    <dgm:cxn modelId="{583E6963-89CC-4905-B377-AFA6BE8E63D1}" type="presParOf" srcId="{305F4134-E042-4CC5-8C16-CC8C412F86CA}" destId="{14BB32C2-D8E8-4D88-A3C5-A83E4619168C}" srcOrd="6" destOrd="0" presId="urn:microsoft.com/office/officeart/2008/layout/LinedList"/>
    <dgm:cxn modelId="{AA64DEFB-E8B1-4182-B563-5628A3403D4B}" type="presParOf" srcId="{305F4134-E042-4CC5-8C16-CC8C412F86CA}" destId="{D6240B5A-B9E5-4EB7-ADCD-7449EBE0814A}" srcOrd="7" destOrd="0" presId="urn:microsoft.com/office/officeart/2008/layout/LinedList"/>
    <dgm:cxn modelId="{C0648E6A-93C4-41CF-AC19-FFF332E8C83F}" type="presParOf" srcId="{D6240B5A-B9E5-4EB7-ADCD-7449EBE0814A}" destId="{7C16D935-3193-42DA-B07B-DE18278516E8}" srcOrd="0" destOrd="0" presId="urn:microsoft.com/office/officeart/2008/layout/LinedList"/>
    <dgm:cxn modelId="{2E5EA8C5-D3BB-4EC0-A4F8-13706C367F32}" type="presParOf" srcId="{D6240B5A-B9E5-4EB7-ADCD-7449EBE0814A}" destId="{55651B63-824F-4D68-8858-41E26EE493E9}" srcOrd="1" destOrd="0" presId="urn:microsoft.com/office/officeart/2008/layout/LinedList"/>
    <dgm:cxn modelId="{1CFB0724-F788-4DF3-992F-126E5C351968}" type="presParOf" srcId="{305F4134-E042-4CC5-8C16-CC8C412F86CA}" destId="{1388AFB6-27BF-4723-BB65-43D5A1F70FD6}" srcOrd="8" destOrd="0" presId="urn:microsoft.com/office/officeart/2008/layout/LinedList"/>
    <dgm:cxn modelId="{2E59EE1A-CCFB-489F-A602-AC2E52D1F2EF}" type="presParOf" srcId="{305F4134-E042-4CC5-8C16-CC8C412F86CA}" destId="{6A54AAE2-CFB7-49CC-A01E-AFF1BA927077}" srcOrd="9" destOrd="0" presId="urn:microsoft.com/office/officeart/2008/layout/LinedList"/>
    <dgm:cxn modelId="{DB3BED57-DB00-4F91-9F89-827982B1D3EF}" type="presParOf" srcId="{6A54AAE2-CFB7-49CC-A01E-AFF1BA927077}" destId="{A4BFA8DB-F2DD-411A-80CE-C03545D3DFE3}" srcOrd="0" destOrd="0" presId="urn:microsoft.com/office/officeart/2008/layout/LinedList"/>
    <dgm:cxn modelId="{01766641-AB83-4F3C-A851-C0B9C6339FBF}" type="presParOf" srcId="{6A54AAE2-CFB7-49CC-A01E-AFF1BA927077}" destId="{6C34D8EE-E882-4C69-8692-67DB68064C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BA4A9E4-D213-4C3C-A13F-D7B9A976311D}" type="doc">
      <dgm:prSet loTypeId="urn:microsoft.com/office/officeart/2008/layout/LinedList" loCatId="list" qsTypeId="urn:microsoft.com/office/officeart/2005/8/quickstyle/simple4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2F18E861-6243-49E6-B8F1-BDCAF902F449}">
      <dgm:prSet/>
      <dgm:spPr/>
      <dgm:t>
        <a:bodyPr/>
        <a:lstStyle/>
        <a:p>
          <a:r>
            <a:rPr lang="en-GB" b="1"/>
            <a:t>Pricing Objective: Affordable, but Still Premium</a:t>
          </a:r>
          <a:endParaRPr lang="en-US"/>
        </a:p>
      </dgm:t>
    </dgm:pt>
    <dgm:pt modelId="{129DBAC7-088A-4EAD-BD68-4FAD40403902}" type="parTrans" cxnId="{F6A66292-3B72-4D0A-AFC6-4FF00B82C91E}">
      <dgm:prSet/>
      <dgm:spPr/>
      <dgm:t>
        <a:bodyPr/>
        <a:lstStyle/>
        <a:p>
          <a:endParaRPr lang="en-US"/>
        </a:p>
      </dgm:t>
    </dgm:pt>
    <dgm:pt modelId="{35036A90-0DF2-46C9-9CDB-BD77310DA7F3}" type="sibTrans" cxnId="{F6A66292-3B72-4D0A-AFC6-4FF00B82C91E}">
      <dgm:prSet/>
      <dgm:spPr/>
      <dgm:t>
        <a:bodyPr/>
        <a:lstStyle/>
        <a:p>
          <a:endParaRPr lang="en-US"/>
        </a:p>
      </dgm:t>
    </dgm:pt>
    <dgm:pt modelId="{71CBEDAD-F3B5-4076-9647-92A2CF63958D}">
      <dgm:prSet/>
      <dgm:spPr/>
      <dgm:t>
        <a:bodyPr/>
        <a:lstStyle/>
        <a:p>
          <a:r>
            <a:rPr lang="en-GB" b="1"/>
            <a:t>1. Affordability (Primary Goal)</a:t>
          </a:r>
          <a:endParaRPr lang="en-US"/>
        </a:p>
      </dgm:t>
    </dgm:pt>
    <dgm:pt modelId="{279C36FD-6825-400C-819A-B47AD7F23DBB}" type="parTrans" cxnId="{3E32A5CE-60EE-49DC-A60C-51BD08E63461}">
      <dgm:prSet/>
      <dgm:spPr/>
      <dgm:t>
        <a:bodyPr/>
        <a:lstStyle/>
        <a:p>
          <a:endParaRPr lang="en-US"/>
        </a:p>
      </dgm:t>
    </dgm:pt>
    <dgm:pt modelId="{3EA7D0E4-23F6-4507-BB80-63BDCE57E94F}" type="sibTrans" cxnId="{3E32A5CE-60EE-49DC-A60C-51BD08E63461}">
      <dgm:prSet/>
      <dgm:spPr/>
      <dgm:t>
        <a:bodyPr/>
        <a:lstStyle/>
        <a:p>
          <a:endParaRPr lang="en-US"/>
        </a:p>
      </dgm:t>
    </dgm:pt>
    <dgm:pt modelId="{F1E02D7B-208D-4866-A837-3C0B9EB06A0C}">
      <dgm:prSet/>
      <dgm:spPr/>
      <dgm:t>
        <a:bodyPr/>
        <a:lstStyle/>
        <a:p>
          <a:r>
            <a:rPr lang="en-GB"/>
            <a:t>Create a clear sense of value for older buyers</a:t>
          </a:r>
          <a:endParaRPr lang="en-US"/>
        </a:p>
      </dgm:t>
    </dgm:pt>
    <dgm:pt modelId="{A391B63A-50DD-490E-B07D-69A150B5A6F1}" type="parTrans" cxnId="{5DF56917-D71C-46DA-89BF-346AC790DFA9}">
      <dgm:prSet/>
      <dgm:spPr/>
      <dgm:t>
        <a:bodyPr/>
        <a:lstStyle/>
        <a:p>
          <a:endParaRPr lang="en-US"/>
        </a:p>
      </dgm:t>
    </dgm:pt>
    <dgm:pt modelId="{62E51C04-9CB5-4891-9F9C-4CCFF2808A1D}" type="sibTrans" cxnId="{5DF56917-D71C-46DA-89BF-346AC790DFA9}">
      <dgm:prSet/>
      <dgm:spPr/>
      <dgm:t>
        <a:bodyPr/>
        <a:lstStyle/>
        <a:p>
          <a:endParaRPr lang="en-US"/>
        </a:p>
      </dgm:t>
    </dgm:pt>
    <dgm:pt modelId="{E445803A-1D64-4EB8-86D7-CA8D5885021A}">
      <dgm:prSet/>
      <dgm:spPr/>
      <dgm:t>
        <a:bodyPr/>
        <a:lstStyle/>
        <a:p>
          <a:r>
            <a:rPr lang="en-GB"/>
            <a:t>Use simple, transparent pricing</a:t>
          </a:r>
          <a:endParaRPr lang="en-US"/>
        </a:p>
      </dgm:t>
    </dgm:pt>
    <dgm:pt modelId="{3242E285-60EE-4E4D-9BC1-ED077CDBD8D9}" type="parTrans" cxnId="{2DC06545-3BE3-42F5-8AE5-8A08D1B1012F}">
      <dgm:prSet/>
      <dgm:spPr/>
      <dgm:t>
        <a:bodyPr/>
        <a:lstStyle/>
        <a:p>
          <a:endParaRPr lang="en-US"/>
        </a:p>
      </dgm:t>
    </dgm:pt>
    <dgm:pt modelId="{6344DB35-5DFE-4197-968D-92F17F1037B3}" type="sibTrans" cxnId="{2DC06545-3BE3-42F5-8AE5-8A08D1B1012F}">
      <dgm:prSet/>
      <dgm:spPr/>
      <dgm:t>
        <a:bodyPr/>
        <a:lstStyle/>
        <a:p>
          <a:endParaRPr lang="en-US"/>
        </a:p>
      </dgm:t>
    </dgm:pt>
    <dgm:pt modelId="{BB166E16-62D7-40B0-8E9E-4BAC3FA1FA93}">
      <dgm:prSet/>
      <dgm:spPr/>
      <dgm:t>
        <a:bodyPr/>
        <a:lstStyle/>
        <a:p>
          <a:r>
            <a:rPr lang="en-GB"/>
            <a:t>Reduce hesitation around adopting new technology</a:t>
          </a:r>
          <a:endParaRPr lang="en-US"/>
        </a:p>
      </dgm:t>
    </dgm:pt>
    <dgm:pt modelId="{0EAE2607-FA8C-45C7-AD80-83CE5F47481B}" type="parTrans" cxnId="{73B39FD1-E353-49DF-8CC5-67ABF9DB81F6}">
      <dgm:prSet/>
      <dgm:spPr/>
      <dgm:t>
        <a:bodyPr/>
        <a:lstStyle/>
        <a:p>
          <a:endParaRPr lang="en-US"/>
        </a:p>
      </dgm:t>
    </dgm:pt>
    <dgm:pt modelId="{D92D3509-054B-4690-B60D-D8CF07492DAA}" type="sibTrans" cxnId="{73B39FD1-E353-49DF-8CC5-67ABF9DB81F6}">
      <dgm:prSet/>
      <dgm:spPr/>
      <dgm:t>
        <a:bodyPr/>
        <a:lstStyle/>
        <a:p>
          <a:endParaRPr lang="en-US"/>
        </a:p>
      </dgm:t>
    </dgm:pt>
    <dgm:pt modelId="{5D0F7605-F097-4E75-9BF1-69A8464FACB8}">
      <dgm:prSet/>
      <dgm:spPr/>
      <dgm:t>
        <a:bodyPr/>
        <a:lstStyle/>
        <a:p>
          <a:r>
            <a:rPr lang="en-GB"/>
            <a:t>Occasional promotions to increase comfort with purchase</a:t>
          </a:r>
          <a:endParaRPr lang="en-US"/>
        </a:p>
      </dgm:t>
    </dgm:pt>
    <dgm:pt modelId="{42C8FBC7-171D-45A2-827A-C81D373443AE}" type="parTrans" cxnId="{CD6138BC-E414-4213-80B5-9B6E86D0190C}">
      <dgm:prSet/>
      <dgm:spPr/>
      <dgm:t>
        <a:bodyPr/>
        <a:lstStyle/>
        <a:p>
          <a:endParaRPr lang="en-US"/>
        </a:p>
      </dgm:t>
    </dgm:pt>
    <dgm:pt modelId="{30D98CA3-6AD5-4A14-8B55-E70AB4680E3B}" type="sibTrans" cxnId="{CD6138BC-E414-4213-80B5-9B6E86D0190C}">
      <dgm:prSet/>
      <dgm:spPr/>
      <dgm:t>
        <a:bodyPr/>
        <a:lstStyle/>
        <a:p>
          <a:endParaRPr lang="en-US"/>
        </a:p>
      </dgm:t>
    </dgm:pt>
    <dgm:pt modelId="{225CCC98-95CF-42D6-9202-3B597F530012}">
      <dgm:prSet/>
      <dgm:spPr/>
      <dgm:t>
        <a:bodyPr/>
        <a:lstStyle/>
        <a:p>
          <a:r>
            <a:rPr lang="en-GB" b="1"/>
            <a:t>2. Maintain a Premium Image (Secondary Goal)</a:t>
          </a:r>
          <a:endParaRPr lang="en-US"/>
        </a:p>
      </dgm:t>
    </dgm:pt>
    <dgm:pt modelId="{76BBBE34-312A-49DF-96F9-6A1AF7957A1A}" type="parTrans" cxnId="{20558FA8-848B-4DE1-95BD-B6DF2F05BEB9}">
      <dgm:prSet/>
      <dgm:spPr/>
      <dgm:t>
        <a:bodyPr/>
        <a:lstStyle/>
        <a:p>
          <a:endParaRPr lang="en-US"/>
        </a:p>
      </dgm:t>
    </dgm:pt>
    <dgm:pt modelId="{773E1D5D-D2D8-44B7-833D-679008F909B9}" type="sibTrans" cxnId="{20558FA8-848B-4DE1-95BD-B6DF2F05BEB9}">
      <dgm:prSet/>
      <dgm:spPr/>
      <dgm:t>
        <a:bodyPr/>
        <a:lstStyle/>
        <a:p>
          <a:endParaRPr lang="en-US"/>
        </a:p>
      </dgm:t>
    </dgm:pt>
    <dgm:pt modelId="{BD9DD8FD-C8C5-4C6C-9855-4A12E981D021}">
      <dgm:prSet/>
      <dgm:spPr/>
      <dgm:t>
        <a:bodyPr/>
        <a:lstStyle/>
        <a:p>
          <a:r>
            <a:rPr lang="en-GB"/>
            <a:t>Leverage Apple’s trusted brand reputation</a:t>
          </a:r>
          <a:endParaRPr lang="en-US"/>
        </a:p>
      </dgm:t>
    </dgm:pt>
    <dgm:pt modelId="{0E3BE18A-7B69-4F43-A098-768F71695E27}" type="parTrans" cxnId="{CB9D2AFF-59F7-4E60-BF4F-4B93631E22AB}">
      <dgm:prSet/>
      <dgm:spPr/>
      <dgm:t>
        <a:bodyPr/>
        <a:lstStyle/>
        <a:p>
          <a:endParaRPr lang="en-US"/>
        </a:p>
      </dgm:t>
    </dgm:pt>
    <dgm:pt modelId="{4B369151-1626-4D11-BDB4-7F6818E4433C}" type="sibTrans" cxnId="{CB9D2AFF-59F7-4E60-BF4F-4B93631E22AB}">
      <dgm:prSet/>
      <dgm:spPr/>
      <dgm:t>
        <a:bodyPr/>
        <a:lstStyle/>
        <a:p>
          <a:endParaRPr lang="en-US"/>
        </a:p>
      </dgm:t>
    </dgm:pt>
    <dgm:pt modelId="{66B293AA-8B5E-4609-9285-936A4B2A4D2A}">
      <dgm:prSet/>
      <dgm:spPr/>
      <dgm:t>
        <a:bodyPr/>
        <a:lstStyle/>
        <a:p>
          <a:r>
            <a:rPr lang="en-GB"/>
            <a:t>Highlight quality, ease of use, and reliability</a:t>
          </a:r>
          <a:endParaRPr lang="en-US"/>
        </a:p>
      </dgm:t>
    </dgm:pt>
    <dgm:pt modelId="{802AF243-4DE7-4651-8737-DAAF069DEBB8}" type="parTrans" cxnId="{67508854-E9F5-4E80-975B-EE3DBB0B8747}">
      <dgm:prSet/>
      <dgm:spPr/>
      <dgm:t>
        <a:bodyPr/>
        <a:lstStyle/>
        <a:p>
          <a:endParaRPr lang="en-US"/>
        </a:p>
      </dgm:t>
    </dgm:pt>
    <dgm:pt modelId="{CF1080E0-B533-4B40-B711-D2D2170803D6}" type="sibTrans" cxnId="{67508854-E9F5-4E80-975B-EE3DBB0B8747}">
      <dgm:prSet/>
      <dgm:spPr/>
      <dgm:t>
        <a:bodyPr/>
        <a:lstStyle/>
        <a:p>
          <a:endParaRPr lang="en-US"/>
        </a:p>
      </dgm:t>
    </dgm:pt>
    <dgm:pt modelId="{92EC4C17-0B35-4C56-A359-A8ABAEC12458}">
      <dgm:prSet/>
      <dgm:spPr/>
      <dgm:t>
        <a:bodyPr/>
        <a:lstStyle/>
        <a:p>
          <a:r>
            <a:rPr lang="en-GB"/>
            <a:t>Differentiate from low-cost/low-quality alternatives</a:t>
          </a:r>
          <a:endParaRPr lang="en-US"/>
        </a:p>
      </dgm:t>
    </dgm:pt>
    <dgm:pt modelId="{D794EE5F-71E7-4045-8D63-40EB6B13401A}" type="parTrans" cxnId="{BC4CC4F0-CFE9-405A-A0A2-0DDAADF58AF3}">
      <dgm:prSet/>
      <dgm:spPr/>
      <dgm:t>
        <a:bodyPr/>
        <a:lstStyle/>
        <a:p>
          <a:endParaRPr lang="en-US"/>
        </a:p>
      </dgm:t>
    </dgm:pt>
    <dgm:pt modelId="{2DDDFDD7-8BA7-47AE-8F61-E25AC2CA6973}" type="sibTrans" cxnId="{BC4CC4F0-CFE9-405A-A0A2-0DDAADF58AF3}">
      <dgm:prSet/>
      <dgm:spPr/>
      <dgm:t>
        <a:bodyPr/>
        <a:lstStyle/>
        <a:p>
          <a:endParaRPr lang="en-US"/>
        </a:p>
      </dgm:t>
    </dgm:pt>
    <dgm:pt modelId="{2C962D9F-5CB9-4AA2-BCCB-287BB2BC7F87}">
      <dgm:prSet/>
      <dgm:spPr/>
      <dgm:t>
        <a:bodyPr/>
        <a:lstStyle/>
        <a:p>
          <a:r>
            <a:rPr lang="en-GB"/>
            <a:t>Reinforce that “paying a little more” delivers significantly higher value</a:t>
          </a:r>
          <a:endParaRPr lang="en-US"/>
        </a:p>
      </dgm:t>
    </dgm:pt>
    <dgm:pt modelId="{EACAE8DC-A016-42C7-823B-7C834385414E}" type="parTrans" cxnId="{0B32CC29-CFBA-440A-996E-518DBAE69EB2}">
      <dgm:prSet/>
      <dgm:spPr/>
      <dgm:t>
        <a:bodyPr/>
        <a:lstStyle/>
        <a:p>
          <a:endParaRPr lang="en-US"/>
        </a:p>
      </dgm:t>
    </dgm:pt>
    <dgm:pt modelId="{5574FB3A-924D-4594-926F-E3D804D975C2}" type="sibTrans" cxnId="{0B32CC29-CFBA-440A-996E-518DBAE69EB2}">
      <dgm:prSet/>
      <dgm:spPr/>
      <dgm:t>
        <a:bodyPr/>
        <a:lstStyle/>
        <a:p>
          <a:endParaRPr lang="en-US"/>
        </a:p>
      </dgm:t>
    </dgm:pt>
    <dgm:pt modelId="{C9AD103F-22FD-4DAA-964C-7A79E460F57B}" type="pres">
      <dgm:prSet presAssocID="{EBA4A9E4-D213-4C3C-A13F-D7B9A976311D}" presName="vert0" presStyleCnt="0">
        <dgm:presLayoutVars>
          <dgm:dir/>
          <dgm:animOne val="branch"/>
          <dgm:animLvl val="lvl"/>
        </dgm:presLayoutVars>
      </dgm:prSet>
      <dgm:spPr/>
    </dgm:pt>
    <dgm:pt modelId="{4C7AD223-DAE3-48FB-A831-2FDC8A1BF7C0}" type="pres">
      <dgm:prSet presAssocID="{2F18E861-6243-49E6-B8F1-BDCAF902F449}" presName="thickLine" presStyleLbl="alignNode1" presStyleIdx="0" presStyleCnt="11"/>
      <dgm:spPr/>
    </dgm:pt>
    <dgm:pt modelId="{E829998E-ABAD-4AD4-A9A2-AA41C27C879F}" type="pres">
      <dgm:prSet presAssocID="{2F18E861-6243-49E6-B8F1-BDCAF902F449}" presName="horz1" presStyleCnt="0"/>
      <dgm:spPr/>
    </dgm:pt>
    <dgm:pt modelId="{CED3F5B9-A2C7-41E6-81D9-2964A9E36406}" type="pres">
      <dgm:prSet presAssocID="{2F18E861-6243-49E6-B8F1-BDCAF902F449}" presName="tx1" presStyleLbl="revTx" presStyleIdx="0" presStyleCnt="11"/>
      <dgm:spPr/>
    </dgm:pt>
    <dgm:pt modelId="{FE59C08B-AD4D-4BAD-8C8F-1663DC417160}" type="pres">
      <dgm:prSet presAssocID="{2F18E861-6243-49E6-B8F1-BDCAF902F449}" presName="vert1" presStyleCnt="0"/>
      <dgm:spPr/>
    </dgm:pt>
    <dgm:pt modelId="{2EFB74C0-9D2E-45E6-88DB-3D75102F69F5}" type="pres">
      <dgm:prSet presAssocID="{71CBEDAD-F3B5-4076-9647-92A2CF63958D}" presName="thickLine" presStyleLbl="alignNode1" presStyleIdx="1" presStyleCnt="11"/>
      <dgm:spPr/>
    </dgm:pt>
    <dgm:pt modelId="{3B50F154-1B62-4047-A7E1-D2B9666C9C47}" type="pres">
      <dgm:prSet presAssocID="{71CBEDAD-F3B5-4076-9647-92A2CF63958D}" presName="horz1" presStyleCnt="0"/>
      <dgm:spPr/>
    </dgm:pt>
    <dgm:pt modelId="{6B8036DB-A484-4300-B9CF-64738EE0A3B5}" type="pres">
      <dgm:prSet presAssocID="{71CBEDAD-F3B5-4076-9647-92A2CF63958D}" presName="tx1" presStyleLbl="revTx" presStyleIdx="1" presStyleCnt="11"/>
      <dgm:spPr/>
    </dgm:pt>
    <dgm:pt modelId="{9DC28605-8398-47B9-B50D-EFAD915B8EA6}" type="pres">
      <dgm:prSet presAssocID="{71CBEDAD-F3B5-4076-9647-92A2CF63958D}" presName="vert1" presStyleCnt="0"/>
      <dgm:spPr/>
    </dgm:pt>
    <dgm:pt modelId="{141352CD-EF45-4D85-95C4-A38A76D9B918}" type="pres">
      <dgm:prSet presAssocID="{F1E02D7B-208D-4866-A837-3C0B9EB06A0C}" presName="thickLine" presStyleLbl="alignNode1" presStyleIdx="2" presStyleCnt="11"/>
      <dgm:spPr/>
    </dgm:pt>
    <dgm:pt modelId="{909198CB-6C02-46B3-A9C7-F221ACDB3B92}" type="pres">
      <dgm:prSet presAssocID="{F1E02D7B-208D-4866-A837-3C0B9EB06A0C}" presName="horz1" presStyleCnt="0"/>
      <dgm:spPr/>
    </dgm:pt>
    <dgm:pt modelId="{AA445B12-7044-4163-A308-ACED39AB2C8D}" type="pres">
      <dgm:prSet presAssocID="{F1E02D7B-208D-4866-A837-3C0B9EB06A0C}" presName="tx1" presStyleLbl="revTx" presStyleIdx="2" presStyleCnt="11"/>
      <dgm:spPr/>
    </dgm:pt>
    <dgm:pt modelId="{354B2B3F-974D-4E5F-9CD7-33E3E0F8D842}" type="pres">
      <dgm:prSet presAssocID="{F1E02D7B-208D-4866-A837-3C0B9EB06A0C}" presName="vert1" presStyleCnt="0"/>
      <dgm:spPr/>
    </dgm:pt>
    <dgm:pt modelId="{5395D8DB-5807-4860-8F0C-F435EAD64DCF}" type="pres">
      <dgm:prSet presAssocID="{E445803A-1D64-4EB8-86D7-CA8D5885021A}" presName="thickLine" presStyleLbl="alignNode1" presStyleIdx="3" presStyleCnt="11"/>
      <dgm:spPr/>
    </dgm:pt>
    <dgm:pt modelId="{15B58159-40F6-44C8-B47B-2CFEE9ED032A}" type="pres">
      <dgm:prSet presAssocID="{E445803A-1D64-4EB8-86D7-CA8D5885021A}" presName="horz1" presStyleCnt="0"/>
      <dgm:spPr/>
    </dgm:pt>
    <dgm:pt modelId="{89915ED6-FEA9-42C6-A896-0FD018F703F5}" type="pres">
      <dgm:prSet presAssocID="{E445803A-1D64-4EB8-86D7-CA8D5885021A}" presName="tx1" presStyleLbl="revTx" presStyleIdx="3" presStyleCnt="11"/>
      <dgm:spPr/>
    </dgm:pt>
    <dgm:pt modelId="{B710A117-B555-4E0F-8FFB-D5FDD23CA6BB}" type="pres">
      <dgm:prSet presAssocID="{E445803A-1D64-4EB8-86D7-CA8D5885021A}" presName="vert1" presStyleCnt="0"/>
      <dgm:spPr/>
    </dgm:pt>
    <dgm:pt modelId="{0A8B62D8-A234-42EC-A57E-086422501F28}" type="pres">
      <dgm:prSet presAssocID="{BB166E16-62D7-40B0-8E9E-4BAC3FA1FA93}" presName="thickLine" presStyleLbl="alignNode1" presStyleIdx="4" presStyleCnt="11"/>
      <dgm:spPr/>
    </dgm:pt>
    <dgm:pt modelId="{435E0C83-C7F6-48E5-9486-F1D6C7998F80}" type="pres">
      <dgm:prSet presAssocID="{BB166E16-62D7-40B0-8E9E-4BAC3FA1FA93}" presName="horz1" presStyleCnt="0"/>
      <dgm:spPr/>
    </dgm:pt>
    <dgm:pt modelId="{DA781EC2-531F-4B6F-A32C-D32BBE2F9D2B}" type="pres">
      <dgm:prSet presAssocID="{BB166E16-62D7-40B0-8E9E-4BAC3FA1FA93}" presName="tx1" presStyleLbl="revTx" presStyleIdx="4" presStyleCnt="11"/>
      <dgm:spPr/>
    </dgm:pt>
    <dgm:pt modelId="{B6E51EA2-88D8-49CB-82C9-EB302A579B8F}" type="pres">
      <dgm:prSet presAssocID="{BB166E16-62D7-40B0-8E9E-4BAC3FA1FA93}" presName="vert1" presStyleCnt="0"/>
      <dgm:spPr/>
    </dgm:pt>
    <dgm:pt modelId="{CEB0680D-FF11-4EDC-BE04-DF25D3AF02B3}" type="pres">
      <dgm:prSet presAssocID="{5D0F7605-F097-4E75-9BF1-69A8464FACB8}" presName="thickLine" presStyleLbl="alignNode1" presStyleIdx="5" presStyleCnt="11"/>
      <dgm:spPr/>
    </dgm:pt>
    <dgm:pt modelId="{B28D15BF-B969-4F5E-9D6B-04E9CD087C77}" type="pres">
      <dgm:prSet presAssocID="{5D0F7605-F097-4E75-9BF1-69A8464FACB8}" presName="horz1" presStyleCnt="0"/>
      <dgm:spPr/>
    </dgm:pt>
    <dgm:pt modelId="{755E0159-C9BE-4792-9BC6-F50D823CD05F}" type="pres">
      <dgm:prSet presAssocID="{5D0F7605-F097-4E75-9BF1-69A8464FACB8}" presName="tx1" presStyleLbl="revTx" presStyleIdx="5" presStyleCnt="11"/>
      <dgm:spPr/>
    </dgm:pt>
    <dgm:pt modelId="{427B0583-508F-460C-A4D4-F2C8E5659931}" type="pres">
      <dgm:prSet presAssocID="{5D0F7605-F097-4E75-9BF1-69A8464FACB8}" presName="vert1" presStyleCnt="0"/>
      <dgm:spPr/>
    </dgm:pt>
    <dgm:pt modelId="{B6DAD9C1-9DD6-4720-961A-40756809A69C}" type="pres">
      <dgm:prSet presAssocID="{225CCC98-95CF-42D6-9202-3B597F530012}" presName="thickLine" presStyleLbl="alignNode1" presStyleIdx="6" presStyleCnt="11"/>
      <dgm:spPr/>
    </dgm:pt>
    <dgm:pt modelId="{B44D182F-7DD4-4E4E-A16C-EDA4C20AB3DF}" type="pres">
      <dgm:prSet presAssocID="{225CCC98-95CF-42D6-9202-3B597F530012}" presName="horz1" presStyleCnt="0"/>
      <dgm:spPr/>
    </dgm:pt>
    <dgm:pt modelId="{D947E2AD-E8E2-4E70-82A5-8E9F395BD6F4}" type="pres">
      <dgm:prSet presAssocID="{225CCC98-95CF-42D6-9202-3B597F530012}" presName="tx1" presStyleLbl="revTx" presStyleIdx="6" presStyleCnt="11"/>
      <dgm:spPr/>
    </dgm:pt>
    <dgm:pt modelId="{7E75E4F1-208B-4A00-A8AF-181874498559}" type="pres">
      <dgm:prSet presAssocID="{225CCC98-95CF-42D6-9202-3B597F530012}" presName="vert1" presStyleCnt="0"/>
      <dgm:spPr/>
    </dgm:pt>
    <dgm:pt modelId="{30CB42AB-E19D-433F-953A-DCFBECBDDDE5}" type="pres">
      <dgm:prSet presAssocID="{BD9DD8FD-C8C5-4C6C-9855-4A12E981D021}" presName="thickLine" presStyleLbl="alignNode1" presStyleIdx="7" presStyleCnt="11"/>
      <dgm:spPr/>
    </dgm:pt>
    <dgm:pt modelId="{3BFDE106-33E1-4E5A-9C11-70C766CA27B4}" type="pres">
      <dgm:prSet presAssocID="{BD9DD8FD-C8C5-4C6C-9855-4A12E981D021}" presName="horz1" presStyleCnt="0"/>
      <dgm:spPr/>
    </dgm:pt>
    <dgm:pt modelId="{D93803A1-795D-4641-9F37-295A3B9E74DF}" type="pres">
      <dgm:prSet presAssocID="{BD9DD8FD-C8C5-4C6C-9855-4A12E981D021}" presName="tx1" presStyleLbl="revTx" presStyleIdx="7" presStyleCnt="11"/>
      <dgm:spPr/>
    </dgm:pt>
    <dgm:pt modelId="{8D0A658F-5CAB-48E5-B077-6B2096078539}" type="pres">
      <dgm:prSet presAssocID="{BD9DD8FD-C8C5-4C6C-9855-4A12E981D021}" presName="vert1" presStyleCnt="0"/>
      <dgm:spPr/>
    </dgm:pt>
    <dgm:pt modelId="{EFE311FF-217D-406F-9D7C-7A4DE80D98D4}" type="pres">
      <dgm:prSet presAssocID="{66B293AA-8B5E-4609-9285-936A4B2A4D2A}" presName="thickLine" presStyleLbl="alignNode1" presStyleIdx="8" presStyleCnt="11"/>
      <dgm:spPr/>
    </dgm:pt>
    <dgm:pt modelId="{C00E2B77-DF11-462D-A151-5B1FA586EA7B}" type="pres">
      <dgm:prSet presAssocID="{66B293AA-8B5E-4609-9285-936A4B2A4D2A}" presName="horz1" presStyleCnt="0"/>
      <dgm:spPr/>
    </dgm:pt>
    <dgm:pt modelId="{74AB37AC-B366-47E4-BD53-B51E08D94E98}" type="pres">
      <dgm:prSet presAssocID="{66B293AA-8B5E-4609-9285-936A4B2A4D2A}" presName="tx1" presStyleLbl="revTx" presStyleIdx="8" presStyleCnt="11"/>
      <dgm:spPr/>
    </dgm:pt>
    <dgm:pt modelId="{55E5957C-C97D-4FA1-8601-9B9622D1171C}" type="pres">
      <dgm:prSet presAssocID="{66B293AA-8B5E-4609-9285-936A4B2A4D2A}" presName="vert1" presStyleCnt="0"/>
      <dgm:spPr/>
    </dgm:pt>
    <dgm:pt modelId="{96CE2A92-EE13-4C79-9EE2-D2817A6D659B}" type="pres">
      <dgm:prSet presAssocID="{92EC4C17-0B35-4C56-A359-A8ABAEC12458}" presName="thickLine" presStyleLbl="alignNode1" presStyleIdx="9" presStyleCnt="11"/>
      <dgm:spPr/>
    </dgm:pt>
    <dgm:pt modelId="{67798B9C-C2DD-4AC1-8D58-02F20A05F765}" type="pres">
      <dgm:prSet presAssocID="{92EC4C17-0B35-4C56-A359-A8ABAEC12458}" presName="horz1" presStyleCnt="0"/>
      <dgm:spPr/>
    </dgm:pt>
    <dgm:pt modelId="{038CDE75-5CED-4FE1-A478-1DC8ACCF766E}" type="pres">
      <dgm:prSet presAssocID="{92EC4C17-0B35-4C56-A359-A8ABAEC12458}" presName="tx1" presStyleLbl="revTx" presStyleIdx="9" presStyleCnt="11"/>
      <dgm:spPr/>
    </dgm:pt>
    <dgm:pt modelId="{00DB935A-A726-4ED9-9879-931E34725899}" type="pres">
      <dgm:prSet presAssocID="{92EC4C17-0B35-4C56-A359-A8ABAEC12458}" presName="vert1" presStyleCnt="0"/>
      <dgm:spPr/>
    </dgm:pt>
    <dgm:pt modelId="{855BB85D-DDFF-46F8-9CB5-9FD05C48DC7B}" type="pres">
      <dgm:prSet presAssocID="{2C962D9F-5CB9-4AA2-BCCB-287BB2BC7F87}" presName="thickLine" presStyleLbl="alignNode1" presStyleIdx="10" presStyleCnt="11"/>
      <dgm:spPr/>
    </dgm:pt>
    <dgm:pt modelId="{F12977EF-7EEB-493A-B7DF-DEA6F160DF54}" type="pres">
      <dgm:prSet presAssocID="{2C962D9F-5CB9-4AA2-BCCB-287BB2BC7F87}" presName="horz1" presStyleCnt="0"/>
      <dgm:spPr/>
    </dgm:pt>
    <dgm:pt modelId="{48F14762-AE6A-49D0-8FBA-06F82EB95594}" type="pres">
      <dgm:prSet presAssocID="{2C962D9F-5CB9-4AA2-BCCB-287BB2BC7F87}" presName="tx1" presStyleLbl="revTx" presStyleIdx="10" presStyleCnt="11"/>
      <dgm:spPr/>
    </dgm:pt>
    <dgm:pt modelId="{D610B853-98DD-4361-BE0D-4C922DE5026B}" type="pres">
      <dgm:prSet presAssocID="{2C962D9F-5CB9-4AA2-BCCB-287BB2BC7F87}" presName="vert1" presStyleCnt="0"/>
      <dgm:spPr/>
    </dgm:pt>
  </dgm:ptLst>
  <dgm:cxnLst>
    <dgm:cxn modelId="{3EAAB111-8DC7-4F99-AE9B-FC4CA6AC6659}" type="presOf" srcId="{EBA4A9E4-D213-4C3C-A13F-D7B9A976311D}" destId="{C9AD103F-22FD-4DAA-964C-7A79E460F57B}" srcOrd="0" destOrd="0" presId="urn:microsoft.com/office/officeart/2008/layout/LinedList"/>
    <dgm:cxn modelId="{AA2E5F12-E0CE-4384-A455-D13666390228}" type="presOf" srcId="{71CBEDAD-F3B5-4076-9647-92A2CF63958D}" destId="{6B8036DB-A484-4300-B9CF-64738EE0A3B5}" srcOrd="0" destOrd="0" presId="urn:microsoft.com/office/officeart/2008/layout/LinedList"/>
    <dgm:cxn modelId="{5DF56917-D71C-46DA-89BF-346AC790DFA9}" srcId="{EBA4A9E4-D213-4C3C-A13F-D7B9A976311D}" destId="{F1E02D7B-208D-4866-A837-3C0B9EB06A0C}" srcOrd="2" destOrd="0" parTransId="{A391B63A-50DD-490E-B07D-69A150B5A6F1}" sibTransId="{62E51C04-9CB5-4891-9F9C-4CCFF2808A1D}"/>
    <dgm:cxn modelId="{22BDA019-8DD5-4637-B3ED-7A7F0A6CA274}" type="presOf" srcId="{E445803A-1D64-4EB8-86D7-CA8D5885021A}" destId="{89915ED6-FEA9-42C6-A896-0FD018F703F5}" srcOrd="0" destOrd="0" presId="urn:microsoft.com/office/officeart/2008/layout/LinedList"/>
    <dgm:cxn modelId="{0B32CC29-CFBA-440A-996E-518DBAE69EB2}" srcId="{EBA4A9E4-D213-4C3C-A13F-D7B9A976311D}" destId="{2C962D9F-5CB9-4AA2-BCCB-287BB2BC7F87}" srcOrd="10" destOrd="0" parTransId="{EACAE8DC-A016-42C7-823B-7C834385414E}" sibTransId="{5574FB3A-924D-4594-926F-E3D804D975C2}"/>
    <dgm:cxn modelId="{09A14432-775E-4912-BB90-9414E5414E3B}" type="presOf" srcId="{BD9DD8FD-C8C5-4C6C-9855-4A12E981D021}" destId="{D93803A1-795D-4641-9F37-295A3B9E74DF}" srcOrd="0" destOrd="0" presId="urn:microsoft.com/office/officeart/2008/layout/LinedList"/>
    <dgm:cxn modelId="{2DC06545-3BE3-42F5-8AE5-8A08D1B1012F}" srcId="{EBA4A9E4-D213-4C3C-A13F-D7B9A976311D}" destId="{E445803A-1D64-4EB8-86D7-CA8D5885021A}" srcOrd="3" destOrd="0" parTransId="{3242E285-60EE-4E4D-9BC1-ED077CDBD8D9}" sibTransId="{6344DB35-5DFE-4197-968D-92F17F1037B3}"/>
    <dgm:cxn modelId="{63157249-FB4E-4CFB-9916-DDCCE91B813F}" type="presOf" srcId="{2C962D9F-5CB9-4AA2-BCCB-287BB2BC7F87}" destId="{48F14762-AE6A-49D0-8FBA-06F82EB95594}" srcOrd="0" destOrd="0" presId="urn:microsoft.com/office/officeart/2008/layout/LinedList"/>
    <dgm:cxn modelId="{67508854-E9F5-4E80-975B-EE3DBB0B8747}" srcId="{EBA4A9E4-D213-4C3C-A13F-D7B9A976311D}" destId="{66B293AA-8B5E-4609-9285-936A4B2A4D2A}" srcOrd="8" destOrd="0" parTransId="{802AF243-4DE7-4651-8737-DAAF069DEBB8}" sibTransId="{CF1080E0-B533-4B40-B711-D2D2170803D6}"/>
    <dgm:cxn modelId="{C5BEAD87-EF60-4AA2-A6A6-8C42D661A664}" type="presOf" srcId="{F1E02D7B-208D-4866-A837-3C0B9EB06A0C}" destId="{AA445B12-7044-4163-A308-ACED39AB2C8D}" srcOrd="0" destOrd="0" presId="urn:microsoft.com/office/officeart/2008/layout/LinedList"/>
    <dgm:cxn modelId="{2C4A4F8A-0C64-403E-9163-C4B94532F3AA}" type="presOf" srcId="{225CCC98-95CF-42D6-9202-3B597F530012}" destId="{D947E2AD-E8E2-4E70-82A5-8E9F395BD6F4}" srcOrd="0" destOrd="0" presId="urn:microsoft.com/office/officeart/2008/layout/LinedList"/>
    <dgm:cxn modelId="{F6A66292-3B72-4D0A-AFC6-4FF00B82C91E}" srcId="{EBA4A9E4-D213-4C3C-A13F-D7B9A976311D}" destId="{2F18E861-6243-49E6-B8F1-BDCAF902F449}" srcOrd="0" destOrd="0" parTransId="{129DBAC7-088A-4EAD-BD68-4FAD40403902}" sibTransId="{35036A90-0DF2-46C9-9CDB-BD77310DA7F3}"/>
    <dgm:cxn modelId="{85439995-E251-4E64-8AD0-710B7A1949B5}" type="presOf" srcId="{5D0F7605-F097-4E75-9BF1-69A8464FACB8}" destId="{755E0159-C9BE-4792-9BC6-F50D823CD05F}" srcOrd="0" destOrd="0" presId="urn:microsoft.com/office/officeart/2008/layout/LinedList"/>
    <dgm:cxn modelId="{88C250A0-9E63-4215-B955-123BB5694B08}" type="presOf" srcId="{92EC4C17-0B35-4C56-A359-A8ABAEC12458}" destId="{038CDE75-5CED-4FE1-A478-1DC8ACCF766E}" srcOrd="0" destOrd="0" presId="urn:microsoft.com/office/officeart/2008/layout/LinedList"/>
    <dgm:cxn modelId="{908157A6-5176-4616-9E17-30547F35CEE5}" type="presOf" srcId="{BB166E16-62D7-40B0-8E9E-4BAC3FA1FA93}" destId="{DA781EC2-531F-4B6F-A32C-D32BBE2F9D2B}" srcOrd="0" destOrd="0" presId="urn:microsoft.com/office/officeart/2008/layout/LinedList"/>
    <dgm:cxn modelId="{4B1A9DA7-2A5D-4717-9557-FD1AC14A3413}" type="presOf" srcId="{66B293AA-8B5E-4609-9285-936A4B2A4D2A}" destId="{74AB37AC-B366-47E4-BD53-B51E08D94E98}" srcOrd="0" destOrd="0" presId="urn:microsoft.com/office/officeart/2008/layout/LinedList"/>
    <dgm:cxn modelId="{20558FA8-848B-4DE1-95BD-B6DF2F05BEB9}" srcId="{EBA4A9E4-D213-4C3C-A13F-D7B9A976311D}" destId="{225CCC98-95CF-42D6-9202-3B597F530012}" srcOrd="6" destOrd="0" parTransId="{76BBBE34-312A-49DF-96F9-6A1AF7957A1A}" sibTransId="{773E1D5D-D2D8-44B7-833D-679008F909B9}"/>
    <dgm:cxn modelId="{CD6138BC-E414-4213-80B5-9B6E86D0190C}" srcId="{EBA4A9E4-D213-4C3C-A13F-D7B9A976311D}" destId="{5D0F7605-F097-4E75-9BF1-69A8464FACB8}" srcOrd="5" destOrd="0" parTransId="{42C8FBC7-171D-45A2-827A-C81D373443AE}" sibTransId="{30D98CA3-6AD5-4A14-8B55-E70AB4680E3B}"/>
    <dgm:cxn modelId="{3E32A5CE-60EE-49DC-A60C-51BD08E63461}" srcId="{EBA4A9E4-D213-4C3C-A13F-D7B9A976311D}" destId="{71CBEDAD-F3B5-4076-9647-92A2CF63958D}" srcOrd="1" destOrd="0" parTransId="{279C36FD-6825-400C-819A-B47AD7F23DBB}" sibTransId="{3EA7D0E4-23F6-4507-BB80-63BDCE57E94F}"/>
    <dgm:cxn modelId="{73B39FD1-E353-49DF-8CC5-67ABF9DB81F6}" srcId="{EBA4A9E4-D213-4C3C-A13F-D7B9A976311D}" destId="{BB166E16-62D7-40B0-8E9E-4BAC3FA1FA93}" srcOrd="4" destOrd="0" parTransId="{0EAE2607-FA8C-45C7-AD80-83CE5F47481B}" sibTransId="{D92D3509-054B-4690-B60D-D8CF07492DAA}"/>
    <dgm:cxn modelId="{EF868ED9-32E6-4CC9-ACBC-CCE21C25379A}" type="presOf" srcId="{2F18E861-6243-49E6-B8F1-BDCAF902F449}" destId="{CED3F5B9-A2C7-41E6-81D9-2964A9E36406}" srcOrd="0" destOrd="0" presId="urn:microsoft.com/office/officeart/2008/layout/LinedList"/>
    <dgm:cxn modelId="{BC4CC4F0-CFE9-405A-A0A2-0DDAADF58AF3}" srcId="{EBA4A9E4-D213-4C3C-A13F-D7B9A976311D}" destId="{92EC4C17-0B35-4C56-A359-A8ABAEC12458}" srcOrd="9" destOrd="0" parTransId="{D794EE5F-71E7-4045-8D63-40EB6B13401A}" sibTransId="{2DDDFDD7-8BA7-47AE-8F61-E25AC2CA6973}"/>
    <dgm:cxn modelId="{CB9D2AFF-59F7-4E60-BF4F-4B93631E22AB}" srcId="{EBA4A9E4-D213-4C3C-A13F-D7B9A976311D}" destId="{BD9DD8FD-C8C5-4C6C-9855-4A12E981D021}" srcOrd="7" destOrd="0" parTransId="{0E3BE18A-7B69-4F43-A098-768F71695E27}" sibTransId="{4B369151-1626-4D11-BDB4-7F6818E4433C}"/>
    <dgm:cxn modelId="{48456AD5-8FCC-4118-BC2B-E715B5FA13C5}" type="presParOf" srcId="{C9AD103F-22FD-4DAA-964C-7A79E460F57B}" destId="{4C7AD223-DAE3-48FB-A831-2FDC8A1BF7C0}" srcOrd="0" destOrd="0" presId="urn:microsoft.com/office/officeart/2008/layout/LinedList"/>
    <dgm:cxn modelId="{21BD7CB4-1881-4F87-BCCC-0155B2A92C71}" type="presParOf" srcId="{C9AD103F-22FD-4DAA-964C-7A79E460F57B}" destId="{E829998E-ABAD-4AD4-A9A2-AA41C27C879F}" srcOrd="1" destOrd="0" presId="urn:microsoft.com/office/officeart/2008/layout/LinedList"/>
    <dgm:cxn modelId="{1E05C97F-20D6-4B92-9F45-EE9212A658DA}" type="presParOf" srcId="{E829998E-ABAD-4AD4-A9A2-AA41C27C879F}" destId="{CED3F5B9-A2C7-41E6-81D9-2964A9E36406}" srcOrd="0" destOrd="0" presId="urn:microsoft.com/office/officeart/2008/layout/LinedList"/>
    <dgm:cxn modelId="{E1088224-6580-43F5-9532-43DC96DB32A8}" type="presParOf" srcId="{E829998E-ABAD-4AD4-A9A2-AA41C27C879F}" destId="{FE59C08B-AD4D-4BAD-8C8F-1663DC417160}" srcOrd="1" destOrd="0" presId="urn:microsoft.com/office/officeart/2008/layout/LinedList"/>
    <dgm:cxn modelId="{5E090DE8-DBEF-48E6-A991-86D3FDC929E5}" type="presParOf" srcId="{C9AD103F-22FD-4DAA-964C-7A79E460F57B}" destId="{2EFB74C0-9D2E-45E6-88DB-3D75102F69F5}" srcOrd="2" destOrd="0" presId="urn:microsoft.com/office/officeart/2008/layout/LinedList"/>
    <dgm:cxn modelId="{A6CA1EE2-4BCB-413E-8145-437F60E2AF55}" type="presParOf" srcId="{C9AD103F-22FD-4DAA-964C-7A79E460F57B}" destId="{3B50F154-1B62-4047-A7E1-D2B9666C9C47}" srcOrd="3" destOrd="0" presId="urn:microsoft.com/office/officeart/2008/layout/LinedList"/>
    <dgm:cxn modelId="{50248822-13D7-4AEE-81B9-7B8E41452405}" type="presParOf" srcId="{3B50F154-1B62-4047-A7E1-D2B9666C9C47}" destId="{6B8036DB-A484-4300-B9CF-64738EE0A3B5}" srcOrd="0" destOrd="0" presId="urn:microsoft.com/office/officeart/2008/layout/LinedList"/>
    <dgm:cxn modelId="{DF593683-21DC-4B91-84A8-50B680495C76}" type="presParOf" srcId="{3B50F154-1B62-4047-A7E1-D2B9666C9C47}" destId="{9DC28605-8398-47B9-B50D-EFAD915B8EA6}" srcOrd="1" destOrd="0" presId="urn:microsoft.com/office/officeart/2008/layout/LinedList"/>
    <dgm:cxn modelId="{8B0FB6C5-1BE3-4935-BE8E-3A84ECABC952}" type="presParOf" srcId="{C9AD103F-22FD-4DAA-964C-7A79E460F57B}" destId="{141352CD-EF45-4D85-95C4-A38A76D9B918}" srcOrd="4" destOrd="0" presId="urn:microsoft.com/office/officeart/2008/layout/LinedList"/>
    <dgm:cxn modelId="{5D3587AC-5F90-4A9E-B19B-B57E285D8CF7}" type="presParOf" srcId="{C9AD103F-22FD-4DAA-964C-7A79E460F57B}" destId="{909198CB-6C02-46B3-A9C7-F221ACDB3B92}" srcOrd="5" destOrd="0" presId="urn:microsoft.com/office/officeart/2008/layout/LinedList"/>
    <dgm:cxn modelId="{ACEF7C28-9A77-48DB-AC04-EDB44B2A3C64}" type="presParOf" srcId="{909198CB-6C02-46B3-A9C7-F221ACDB3B92}" destId="{AA445B12-7044-4163-A308-ACED39AB2C8D}" srcOrd="0" destOrd="0" presId="urn:microsoft.com/office/officeart/2008/layout/LinedList"/>
    <dgm:cxn modelId="{16058F88-C1C7-4AF3-AB3E-DAB0222493C4}" type="presParOf" srcId="{909198CB-6C02-46B3-A9C7-F221ACDB3B92}" destId="{354B2B3F-974D-4E5F-9CD7-33E3E0F8D842}" srcOrd="1" destOrd="0" presId="urn:microsoft.com/office/officeart/2008/layout/LinedList"/>
    <dgm:cxn modelId="{FD6AA662-FE1D-4A2C-9389-33E00C885846}" type="presParOf" srcId="{C9AD103F-22FD-4DAA-964C-7A79E460F57B}" destId="{5395D8DB-5807-4860-8F0C-F435EAD64DCF}" srcOrd="6" destOrd="0" presId="urn:microsoft.com/office/officeart/2008/layout/LinedList"/>
    <dgm:cxn modelId="{921084D7-1C2B-4D1C-9D22-7519EC79615C}" type="presParOf" srcId="{C9AD103F-22FD-4DAA-964C-7A79E460F57B}" destId="{15B58159-40F6-44C8-B47B-2CFEE9ED032A}" srcOrd="7" destOrd="0" presId="urn:microsoft.com/office/officeart/2008/layout/LinedList"/>
    <dgm:cxn modelId="{1D37E815-D610-4616-85AD-8A526CC0035D}" type="presParOf" srcId="{15B58159-40F6-44C8-B47B-2CFEE9ED032A}" destId="{89915ED6-FEA9-42C6-A896-0FD018F703F5}" srcOrd="0" destOrd="0" presId="urn:microsoft.com/office/officeart/2008/layout/LinedList"/>
    <dgm:cxn modelId="{F6262354-6D5B-4748-8C3A-C7079B049B69}" type="presParOf" srcId="{15B58159-40F6-44C8-B47B-2CFEE9ED032A}" destId="{B710A117-B555-4E0F-8FFB-D5FDD23CA6BB}" srcOrd="1" destOrd="0" presId="urn:microsoft.com/office/officeart/2008/layout/LinedList"/>
    <dgm:cxn modelId="{98FAB928-3C94-4316-A7DF-16CD528C7D57}" type="presParOf" srcId="{C9AD103F-22FD-4DAA-964C-7A79E460F57B}" destId="{0A8B62D8-A234-42EC-A57E-086422501F28}" srcOrd="8" destOrd="0" presId="urn:microsoft.com/office/officeart/2008/layout/LinedList"/>
    <dgm:cxn modelId="{59C8F4DE-A0B7-4424-9B94-A36171ABA438}" type="presParOf" srcId="{C9AD103F-22FD-4DAA-964C-7A79E460F57B}" destId="{435E0C83-C7F6-48E5-9486-F1D6C7998F80}" srcOrd="9" destOrd="0" presId="urn:microsoft.com/office/officeart/2008/layout/LinedList"/>
    <dgm:cxn modelId="{71CB068C-9A11-4508-839B-A9FDF2E4977D}" type="presParOf" srcId="{435E0C83-C7F6-48E5-9486-F1D6C7998F80}" destId="{DA781EC2-531F-4B6F-A32C-D32BBE2F9D2B}" srcOrd="0" destOrd="0" presId="urn:microsoft.com/office/officeart/2008/layout/LinedList"/>
    <dgm:cxn modelId="{3C093A23-621C-4AFF-8356-544CC0077AE6}" type="presParOf" srcId="{435E0C83-C7F6-48E5-9486-F1D6C7998F80}" destId="{B6E51EA2-88D8-49CB-82C9-EB302A579B8F}" srcOrd="1" destOrd="0" presId="urn:microsoft.com/office/officeart/2008/layout/LinedList"/>
    <dgm:cxn modelId="{92855BD6-084C-4697-9B69-C28FED928BDB}" type="presParOf" srcId="{C9AD103F-22FD-4DAA-964C-7A79E460F57B}" destId="{CEB0680D-FF11-4EDC-BE04-DF25D3AF02B3}" srcOrd="10" destOrd="0" presId="urn:microsoft.com/office/officeart/2008/layout/LinedList"/>
    <dgm:cxn modelId="{E02C627E-C9B8-4552-878A-8845ABA07B51}" type="presParOf" srcId="{C9AD103F-22FD-4DAA-964C-7A79E460F57B}" destId="{B28D15BF-B969-4F5E-9D6B-04E9CD087C77}" srcOrd="11" destOrd="0" presId="urn:microsoft.com/office/officeart/2008/layout/LinedList"/>
    <dgm:cxn modelId="{4D7771AA-ED2B-4419-B119-673DB64E9834}" type="presParOf" srcId="{B28D15BF-B969-4F5E-9D6B-04E9CD087C77}" destId="{755E0159-C9BE-4792-9BC6-F50D823CD05F}" srcOrd="0" destOrd="0" presId="urn:microsoft.com/office/officeart/2008/layout/LinedList"/>
    <dgm:cxn modelId="{7E6E7544-1E58-4ACE-8C38-762BCFD438CA}" type="presParOf" srcId="{B28D15BF-B969-4F5E-9D6B-04E9CD087C77}" destId="{427B0583-508F-460C-A4D4-F2C8E5659931}" srcOrd="1" destOrd="0" presId="urn:microsoft.com/office/officeart/2008/layout/LinedList"/>
    <dgm:cxn modelId="{363D994C-DFCF-4615-AEAF-66BE5FA5FE95}" type="presParOf" srcId="{C9AD103F-22FD-4DAA-964C-7A79E460F57B}" destId="{B6DAD9C1-9DD6-4720-961A-40756809A69C}" srcOrd="12" destOrd="0" presId="urn:microsoft.com/office/officeart/2008/layout/LinedList"/>
    <dgm:cxn modelId="{A459C2C4-1640-41D2-8522-6F289873B01A}" type="presParOf" srcId="{C9AD103F-22FD-4DAA-964C-7A79E460F57B}" destId="{B44D182F-7DD4-4E4E-A16C-EDA4C20AB3DF}" srcOrd="13" destOrd="0" presId="urn:microsoft.com/office/officeart/2008/layout/LinedList"/>
    <dgm:cxn modelId="{A63CAA82-C2F7-474E-A9D0-30CF746F0E42}" type="presParOf" srcId="{B44D182F-7DD4-4E4E-A16C-EDA4C20AB3DF}" destId="{D947E2AD-E8E2-4E70-82A5-8E9F395BD6F4}" srcOrd="0" destOrd="0" presId="urn:microsoft.com/office/officeart/2008/layout/LinedList"/>
    <dgm:cxn modelId="{E007CE63-0141-42A7-A21C-07A8B9FE066F}" type="presParOf" srcId="{B44D182F-7DD4-4E4E-A16C-EDA4C20AB3DF}" destId="{7E75E4F1-208B-4A00-A8AF-181874498559}" srcOrd="1" destOrd="0" presId="urn:microsoft.com/office/officeart/2008/layout/LinedList"/>
    <dgm:cxn modelId="{66B68FBC-EDAE-4047-AE27-9F07D00A6665}" type="presParOf" srcId="{C9AD103F-22FD-4DAA-964C-7A79E460F57B}" destId="{30CB42AB-E19D-433F-953A-DCFBECBDDDE5}" srcOrd="14" destOrd="0" presId="urn:microsoft.com/office/officeart/2008/layout/LinedList"/>
    <dgm:cxn modelId="{516E1FE8-0B6D-453C-A2AC-97108E242564}" type="presParOf" srcId="{C9AD103F-22FD-4DAA-964C-7A79E460F57B}" destId="{3BFDE106-33E1-4E5A-9C11-70C766CA27B4}" srcOrd="15" destOrd="0" presId="urn:microsoft.com/office/officeart/2008/layout/LinedList"/>
    <dgm:cxn modelId="{6E4ACD02-4834-46B4-932C-B58617DB2DBA}" type="presParOf" srcId="{3BFDE106-33E1-4E5A-9C11-70C766CA27B4}" destId="{D93803A1-795D-4641-9F37-295A3B9E74DF}" srcOrd="0" destOrd="0" presId="urn:microsoft.com/office/officeart/2008/layout/LinedList"/>
    <dgm:cxn modelId="{7D88FB21-2CF5-444D-BCA5-EE9AB0B9B290}" type="presParOf" srcId="{3BFDE106-33E1-4E5A-9C11-70C766CA27B4}" destId="{8D0A658F-5CAB-48E5-B077-6B2096078539}" srcOrd="1" destOrd="0" presId="urn:microsoft.com/office/officeart/2008/layout/LinedList"/>
    <dgm:cxn modelId="{409E6BAB-D355-4A80-B6BB-D5F49BD6120F}" type="presParOf" srcId="{C9AD103F-22FD-4DAA-964C-7A79E460F57B}" destId="{EFE311FF-217D-406F-9D7C-7A4DE80D98D4}" srcOrd="16" destOrd="0" presId="urn:microsoft.com/office/officeart/2008/layout/LinedList"/>
    <dgm:cxn modelId="{3B02C973-E7AB-4B5B-B5A9-E17D2987041D}" type="presParOf" srcId="{C9AD103F-22FD-4DAA-964C-7A79E460F57B}" destId="{C00E2B77-DF11-462D-A151-5B1FA586EA7B}" srcOrd="17" destOrd="0" presId="urn:microsoft.com/office/officeart/2008/layout/LinedList"/>
    <dgm:cxn modelId="{16E7D960-22D8-4FF0-A24D-36F8CEB57B1F}" type="presParOf" srcId="{C00E2B77-DF11-462D-A151-5B1FA586EA7B}" destId="{74AB37AC-B366-47E4-BD53-B51E08D94E98}" srcOrd="0" destOrd="0" presId="urn:microsoft.com/office/officeart/2008/layout/LinedList"/>
    <dgm:cxn modelId="{0D369BE3-EB1D-4425-873A-5D1F3D779C7D}" type="presParOf" srcId="{C00E2B77-DF11-462D-A151-5B1FA586EA7B}" destId="{55E5957C-C97D-4FA1-8601-9B9622D1171C}" srcOrd="1" destOrd="0" presId="urn:microsoft.com/office/officeart/2008/layout/LinedList"/>
    <dgm:cxn modelId="{273370E1-29AE-4FF5-944F-30B75329D15F}" type="presParOf" srcId="{C9AD103F-22FD-4DAA-964C-7A79E460F57B}" destId="{96CE2A92-EE13-4C79-9EE2-D2817A6D659B}" srcOrd="18" destOrd="0" presId="urn:microsoft.com/office/officeart/2008/layout/LinedList"/>
    <dgm:cxn modelId="{B5DB4E92-1A9D-47FA-93F0-A5FDAFF6F5D7}" type="presParOf" srcId="{C9AD103F-22FD-4DAA-964C-7A79E460F57B}" destId="{67798B9C-C2DD-4AC1-8D58-02F20A05F765}" srcOrd="19" destOrd="0" presId="urn:microsoft.com/office/officeart/2008/layout/LinedList"/>
    <dgm:cxn modelId="{E8ACD891-BD42-4076-A41E-C9D42CFDCABF}" type="presParOf" srcId="{67798B9C-C2DD-4AC1-8D58-02F20A05F765}" destId="{038CDE75-5CED-4FE1-A478-1DC8ACCF766E}" srcOrd="0" destOrd="0" presId="urn:microsoft.com/office/officeart/2008/layout/LinedList"/>
    <dgm:cxn modelId="{CA595D0C-439A-4686-AA7C-A5AF21A02C2F}" type="presParOf" srcId="{67798B9C-C2DD-4AC1-8D58-02F20A05F765}" destId="{00DB935A-A726-4ED9-9879-931E34725899}" srcOrd="1" destOrd="0" presId="urn:microsoft.com/office/officeart/2008/layout/LinedList"/>
    <dgm:cxn modelId="{CBBB46E5-27BE-4DB1-8C7D-27F746440C48}" type="presParOf" srcId="{C9AD103F-22FD-4DAA-964C-7A79E460F57B}" destId="{855BB85D-DDFF-46F8-9CB5-9FD05C48DC7B}" srcOrd="20" destOrd="0" presId="urn:microsoft.com/office/officeart/2008/layout/LinedList"/>
    <dgm:cxn modelId="{BD87130F-AD89-440B-B9FB-12485792A189}" type="presParOf" srcId="{C9AD103F-22FD-4DAA-964C-7A79E460F57B}" destId="{F12977EF-7EEB-493A-B7DF-DEA6F160DF54}" srcOrd="21" destOrd="0" presId="urn:microsoft.com/office/officeart/2008/layout/LinedList"/>
    <dgm:cxn modelId="{EEE42F6D-F192-428A-945F-073A241F9710}" type="presParOf" srcId="{F12977EF-7EEB-493A-B7DF-DEA6F160DF54}" destId="{48F14762-AE6A-49D0-8FBA-06F82EB95594}" srcOrd="0" destOrd="0" presId="urn:microsoft.com/office/officeart/2008/layout/LinedList"/>
    <dgm:cxn modelId="{65B90978-ECF9-426C-8ED5-84521DCAF88E}" type="presParOf" srcId="{F12977EF-7EEB-493A-B7DF-DEA6F160DF54}" destId="{D610B853-98DD-4361-BE0D-4C922DE502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8F350-9A27-40A5-860A-F9F99FEAC232}">
      <dsp:nvSpPr>
        <dsp:cNvPr id="0" name=""/>
        <dsp:cNvSpPr/>
      </dsp:nvSpPr>
      <dsp:spPr>
        <a:xfrm>
          <a:off x="0" y="441"/>
          <a:ext cx="464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95C8F-0085-4B62-9DB1-C0B8DB98DD91}">
      <dsp:nvSpPr>
        <dsp:cNvPr id="0" name=""/>
        <dsp:cNvSpPr/>
      </dsp:nvSpPr>
      <dsp:spPr>
        <a:xfrm>
          <a:off x="0" y="441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Demographics</a:t>
          </a:r>
          <a:endParaRPr lang="en-US" sz="3300" kern="1200"/>
        </a:p>
      </dsp:txBody>
      <dsp:txXfrm>
        <a:off x="0" y="441"/>
        <a:ext cx="4646905" cy="722453"/>
      </dsp:txXfrm>
    </dsp:sp>
    <dsp:sp modelId="{784797A9-9BE3-4ED4-84BF-0058E4D647F9}">
      <dsp:nvSpPr>
        <dsp:cNvPr id="0" name=""/>
        <dsp:cNvSpPr/>
      </dsp:nvSpPr>
      <dsp:spPr>
        <a:xfrm>
          <a:off x="0" y="722894"/>
          <a:ext cx="464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1B9D2-D881-42D2-86D8-CBEF193522B3}">
      <dsp:nvSpPr>
        <dsp:cNvPr id="0" name=""/>
        <dsp:cNvSpPr/>
      </dsp:nvSpPr>
      <dsp:spPr>
        <a:xfrm>
          <a:off x="0" y="722894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Psychographics</a:t>
          </a:r>
          <a:endParaRPr lang="en-US" sz="3300" kern="1200"/>
        </a:p>
      </dsp:txBody>
      <dsp:txXfrm>
        <a:off x="0" y="722894"/>
        <a:ext cx="4646905" cy="722453"/>
      </dsp:txXfrm>
    </dsp:sp>
    <dsp:sp modelId="{62A0E6A5-8791-4D6B-84F2-D21629FC32C0}">
      <dsp:nvSpPr>
        <dsp:cNvPr id="0" name=""/>
        <dsp:cNvSpPr/>
      </dsp:nvSpPr>
      <dsp:spPr>
        <a:xfrm>
          <a:off x="0" y="1445347"/>
          <a:ext cx="464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11B09-8A4E-43F9-8E59-3B8B1A6795B6}">
      <dsp:nvSpPr>
        <dsp:cNvPr id="0" name=""/>
        <dsp:cNvSpPr/>
      </dsp:nvSpPr>
      <dsp:spPr>
        <a:xfrm>
          <a:off x="0" y="1445347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Behavioural Traits</a:t>
          </a:r>
          <a:endParaRPr lang="en-US" sz="3300" kern="1200"/>
        </a:p>
      </dsp:txBody>
      <dsp:txXfrm>
        <a:off x="0" y="1445347"/>
        <a:ext cx="4646905" cy="722453"/>
      </dsp:txXfrm>
    </dsp:sp>
    <dsp:sp modelId="{EA6C4116-5DB1-41B9-88A9-3F2CE0A5F430}">
      <dsp:nvSpPr>
        <dsp:cNvPr id="0" name=""/>
        <dsp:cNvSpPr/>
      </dsp:nvSpPr>
      <dsp:spPr>
        <a:xfrm>
          <a:off x="0" y="2167801"/>
          <a:ext cx="464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C56E6E-85E9-4888-AAA6-3D686EDF3D6A}">
      <dsp:nvSpPr>
        <dsp:cNvPr id="0" name=""/>
        <dsp:cNvSpPr/>
      </dsp:nvSpPr>
      <dsp:spPr>
        <a:xfrm>
          <a:off x="0" y="2167801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Key Points/Pain Points</a:t>
          </a:r>
          <a:endParaRPr lang="en-US" sz="3300" kern="1200"/>
        </a:p>
      </dsp:txBody>
      <dsp:txXfrm>
        <a:off x="0" y="2167801"/>
        <a:ext cx="4646905" cy="722453"/>
      </dsp:txXfrm>
    </dsp:sp>
    <dsp:sp modelId="{0ED5C11E-6F03-436E-9F9B-2390524988B8}">
      <dsp:nvSpPr>
        <dsp:cNvPr id="0" name=""/>
        <dsp:cNvSpPr/>
      </dsp:nvSpPr>
      <dsp:spPr>
        <a:xfrm>
          <a:off x="0" y="2890254"/>
          <a:ext cx="4646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73DA7-D7AB-4021-87B9-AC1941E872E3}">
      <dsp:nvSpPr>
        <dsp:cNvPr id="0" name=""/>
        <dsp:cNvSpPr/>
      </dsp:nvSpPr>
      <dsp:spPr>
        <a:xfrm>
          <a:off x="0" y="2890254"/>
          <a:ext cx="4646905" cy="722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b="1" kern="1200"/>
            <a:t>Target Market Persona</a:t>
          </a:r>
          <a:endParaRPr lang="en-US" sz="3300" kern="1200"/>
        </a:p>
      </dsp:txBody>
      <dsp:txXfrm>
        <a:off x="0" y="2890254"/>
        <a:ext cx="4646905" cy="7224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F663D-E802-4B1E-8F5F-2E8FA04DFCE0}">
      <dsp:nvSpPr>
        <dsp:cNvPr id="0" name=""/>
        <dsp:cNvSpPr/>
      </dsp:nvSpPr>
      <dsp:spPr>
        <a:xfrm>
          <a:off x="0" y="0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A8B4F6-384D-4930-86E6-00798C9D3B2A}">
      <dsp:nvSpPr>
        <dsp:cNvPr id="0" name=""/>
        <dsp:cNvSpPr/>
      </dsp:nvSpPr>
      <dsp:spPr>
        <a:xfrm>
          <a:off x="0" y="0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Perceived Value &amp; Value Proposition</a:t>
          </a:r>
          <a:endParaRPr lang="en-US" sz="1300" kern="1200"/>
        </a:p>
      </dsp:txBody>
      <dsp:txXfrm>
        <a:off x="0" y="0"/>
        <a:ext cx="5334197" cy="471229"/>
      </dsp:txXfrm>
    </dsp:sp>
    <dsp:sp modelId="{3A8DA4BC-0528-4FC6-8060-60C5113F44CE}">
      <dsp:nvSpPr>
        <dsp:cNvPr id="0" name=""/>
        <dsp:cNvSpPr/>
      </dsp:nvSpPr>
      <dsp:spPr>
        <a:xfrm>
          <a:off x="0" y="471229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1736021"/>
                <a:satOff val="-118"/>
                <a:lumOff val="2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6021"/>
                <a:satOff val="-118"/>
                <a:lumOff val="2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6021"/>
                <a:satOff val="-118"/>
                <a:lumOff val="2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736021"/>
              <a:satOff val="-118"/>
              <a:lumOff val="28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D53EDB-38F7-4359-A682-8168BC16A439}">
      <dsp:nvSpPr>
        <dsp:cNvPr id="0" name=""/>
        <dsp:cNvSpPr/>
      </dsp:nvSpPr>
      <dsp:spPr>
        <a:xfrm>
          <a:off x="0" y="471229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Why AirPods Are a Great Deal for Our Target Audience</a:t>
          </a:r>
          <a:r>
            <a:rPr lang="en-US" sz="1300" b="1" kern="1200">
              <a:latin typeface="Aptos Display" panose="020F0302020204030204"/>
            </a:rPr>
            <a:t>:</a:t>
          </a:r>
          <a:endParaRPr lang="en-US" sz="1300" kern="1200"/>
        </a:p>
      </dsp:txBody>
      <dsp:txXfrm>
        <a:off x="0" y="471229"/>
        <a:ext cx="5334197" cy="471229"/>
      </dsp:txXfrm>
    </dsp:sp>
    <dsp:sp modelId="{8E6EE85A-FC6F-4B57-AD71-84EDC46B5347}">
      <dsp:nvSpPr>
        <dsp:cNvPr id="0" name=""/>
        <dsp:cNvSpPr/>
      </dsp:nvSpPr>
      <dsp:spPr>
        <a:xfrm>
          <a:off x="0" y="942458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3472043"/>
                <a:satOff val="-236"/>
                <a:lumOff val="5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472043"/>
                <a:satOff val="-236"/>
                <a:lumOff val="5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472043"/>
                <a:satOff val="-236"/>
                <a:lumOff val="5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472043"/>
              <a:satOff val="-236"/>
              <a:lumOff val="56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9BD6F0B-22C9-4743-BC6F-102C298774A5}">
      <dsp:nvSpPr>
        <dsp:cNvPr id="0" name=""/>
        <dsp:cNvSpPr/>
      </dsp:nvSpPr>
      <dsp:spPr>
        <a:xfrm>
          <a:off x="0" y="942458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Simple &amp; Easy to Use:</a:t>
          </a:r>
          <a:r>
            <a:rPr lang="en-US" sz="1300" kern="1200"/>
            <a:t> Seamless pairing and intuitive controls reduce frustration and make </a:t>
          </a:r>
          <a:r>
            <a:rPr lang="en-US" sz="1300" kern="1200">
              <a:latin typeface="Aptos Display" panose="020F0302020204030204"/>
            </a:rPr>
            <a:t>every day</a:t>
          </a:r>
          <a:r>
            <a:rPr lang="en-US" sz="1300" kern="1200"/>
            <a:t> tech feel manageable.</a:t>
          </a:r>
        </a:p>
      </dsp:txBody>
      <dsp:txXfrm>
        <a:off x="0" y="942458"/>
        <a:ext cx="5334197" cy="471229"/>
      </dsp:txXfrm>
    </dsp:sp>
    <dsp:sp modelId="{A4C0188D-E4D9-4709-B816-C9F22CBB6A43}">
      <dsp:nvSpPr>
        <dsp:cNvPr id="0" name=""/>
        <dsp:cNvSpPr/>
      </dsp:nvSpPr>
      <dsp:spPr>
        <a:xfrm>
          <a:off x="0" y="1413688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5208064"/>
                <a:satOff val="-354"/>
                <a:lumOff val="8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064"/>
                <a:satOff val="-354"/>
                <a:lumOff val="8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064"/>
                <a:satOff val="-354"/>
                <a:lumOff val="8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5208064"/>
              <a:satOff val="-354"/>
              <a:lumOff val="8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929790-ECBC-4C60-94CD-BCBC340DAC1E}">
      <dsp:nvSpPr>
        <dsp:cNvPr id="0" name=""/>
        <dsp:cNvSpPr/>
      </dsp:nvSpPr>
      <dsp:spPr>
        <a:xfrm>
          <a:off x="0" y="1413688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Improves Daily Life:</a:t>
          </a:r>
          <a:r>
            <a:rPr lang="en-US" sz="1300" kern="1200"/>
            <a:t> Enhances phone calls, video chats, walking, TV watching, and other routine activities.</a:t>
          </a:r>
        </a:p>
      </dsp:txBody>
      <dsp:txXfrm>
        <a:off x="0" y="1413688"/>
        <a:ext cx="5334197" cy="471229"/>
      </dsp:txXfrm>
    </dsp:sp>
    <dsp:sp modelId="{6E810029-2C2B-451C-9A28-F4B2E9612E90}">
      <dsp:nvSpPr>
        <dsp:cNvPr id="0" name=""/>
        <dsp:cNvSpPr/>
      </dsp:nvSpPr>
      <dsp:spPr>
        <a:xfrm>
          <a:off x="0" y="1884917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6944086"/>
                <a:satOff val="-472"/>
                <a:lumOff val="11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944086"/>
                <a:satOff val="-472"/>
                <a:lumOff val="11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944086"/>
                <a:satOff val="-472"/>
                <a:lumOff val="11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944086"/>
              <a:satOff val="-472"/>
              <a:lumOff val="112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28D2C-D264-4A53-93DD-1B50723C8D61}">
      <dsp:nvSpPr>
        <dsp:cNvPr id="0" name=""/>
        <dsp:cNvSpPr/>
      </dsp:nvSpPr>
      <dsp:spPr>
        <a:xfrm>
          <a:off x="0" y="1884917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Comfortable &amp; Reliable:</a:t>
          </a:r>
          <a:r>
            <a:rPr lang="en-US" sz="1300" kern="1200"/>
            <a:t> Clear sound, comfortable fit, and stable performance support confident, independent use.</a:t>
          </a:r>
        </a:p>
      </dsp:txBody>
      <dsp:txXfrm>
        <a:off x="0" y="1884917"/>
        <a:ext cx="5334197" cy="471229"/>
      </dsp:txXfrm>
    </dsp:sp>
    <dsp:sp modelId="{961F88F2-2ADD-49EC-813C-08057CDA36A4}">
      <dsp:nvSpPr>
        <dsp:cNvPr id="0" name=""/>
        <dsp:cNvSpPr/>
      </dsp:nvSpPr>
      <dsp:spPr>
        <a:xfrm>
          <a:off x="0" y="2356146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8680107"/>
                <a:satOff val="-590"/>
                <a:lumOff val="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80107"/>
                <a:satOff val="-590"/>
                <a:lumOff val="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80107"/>
                <a:satOff val="-590"/>
                <a:lumOff val="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680107"/>
              <a:satOff val="-590"/>
              <a:lumOff val="140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3D6B1D-E650-4312-8243-038168A5A42F}">
      <dsp:nvSpPr>
        <dsp:cNvPr id="0" name=""/>
        <dsp:cNvSpPr/>
      </dsp:nvSpPr>
      <dsp:spPr>
        <a:xfrm>
          <a:off x="0" y="2356146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Works With Devices They Already Own:</a:t>
          </a:r>
          <a:r>
            <a:rPr lang="en-US" sz="1300" kern="1200"/>
            <a:t> No complicated setup or extra accessories needed.</a:t>
          </a:r>
        </a:p>
      </dsp:txBody>
      <dsp:txXfrm>
        <a:off x="0" y="2356146"/>
        <a:ext cx="5334197" cy="471229"/>
      </dsp:txXfrm>
    </dsp:sp>
    <dsp:sp modelId="{6C26E8B9-AB1C-4D04-886A-1A37DAB39294}">
      <dsp:nvSpPr>
        <dsp:cNvPr id="0" name=""/>
        <dsp:cNvSpPr/>
      </dsp:nvSpPr>
      <dsp:spPr>
        <a:xfrm>
          <a:off x="0" y="2827376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10416129"/>
                <a:satOff val="-708"/>
                <a:lumOff val="16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416129"/>
                <a:satOff val="-708"/>
                <a:lumOff val="16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416129"/>
                <a:satOff val="-708"/>
                <a:lumOff val="16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0416129"/>
              <a:satOff val="-708"/>
              <a:lumOff val="168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A4C4B1-8D31-43D4-9158-5EEB40408DD6}">
      <dsp:nvSpPr>
        <dsp:cNvPr id="0" name=""/>
        <dsp:cNvSpPr/>
      </dsp:nvSpPr>
      <dsp:spPr>
        <a:xfrm>
          <a:off x="0" y="2827376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Trusted Apple Quality:</a:t>
          </a:r>
          <a:r>
            <a:rPr lang="en-US" sz="1300" kern="1200"/>
            <a:t> Durable, dependable, and backed by a reputable brand—feels like a smart, long-lasting investment.</a:t>
          </a:r>
        </a:p>
      </dsp:txBody>
      <dsp:txXfrm>
        <a:off x="0" y="2827376"/>
        <a:ext cx="5334197" cy="471229"/>
      </dsp:txXfrm>
    </dsp:sp>
    <dsp:sp modelId="{9E9C941E-C8DA-4804-9186-435862CF2090}">
      <dsp:nvSpPr>
        <dsp:cNvPr id="0" name=""/>
        <dsp:cNvSpPr/>
      </dsp:nvSpPr>
      <dsp:spPr>
        <a:xfrm>
          <a:off x="0" y="3298605"/>
          <a:ext cx="5334197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59747A3-1C1D-4276-8FCE-F1FF057386B3}">
      <dsp:nvSpPr>
        <dsp:cNvPr id="0" name=""/>
        <dsp:cNvSpPr/>
      </dsp:nvSpPr>
      <dsp:spPr>
        <a:xfrm>
          <a:off x="0" y="3298605"/>
          <a:ext cx="5334197" cy="471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Enhances Connection &amp; Independence:</a:t>
          </a:r>
          <a:r>
            <a:rPr lang="en-US" sz="1300" kern="1200"/>
            <a:t> Helps older adults stay in touch with loved ones while increasing convenience and quality of life.</a:t>
          </a:r>
        </a:p>
      </dsp:txBody>
      <dsp:txXfrm>
        <a:off x="0" y="3298605"/>
        <a:ext cx="5334197" cy="4712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A14AB-5B07-4F4D-90ED-B7426EC9B831}">
      <dsp:nvSpPr>
        <dsp:cNvPr id="0" name=""/>
        <dsp:cNvSpPr/>
      </dsp:nvSpPr>
      <dsp:spPr>
        <a:xfrm>
          <a:off x="0" y="10022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Why Tiered &amp; Psychological Pricing Work for This Audience</a:t>
          </a:r>
          <a:endParaRPr lang="en-US" sz="1700" kern="1200"/>
        </a:p>
      </dsp:txBody>
      <dsp:txXfrm>
        <a:off x="20390" y="120613"/>
        <a:ext cx="10474820" cy="376910"/>
      </dsp:txXfrm>
    </dsp:sp>
    <dsp:sp modelId="{5B89F109-E7A2-453E-BF1C-1642A3660345}">
      <dsp:nvSpPr>
        <dsp:cNvPr id="0" name=""/>
        <dsp:cNvSpPr/>
      </dsp:nvSpPr>
      <dsp:spPr>
        <a:xfrm>
          <a:off x="0" y="56687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1519019"/>
                <a:satOff val="-103"/>
                <a:lumOff val="2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19019"/>
                <a:satOff val="-103"/>
                <a:lumOff val="2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19019"/>
                <a:satOff val="-103"/>
                <a:lumOff val="2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Tiered Pricing:</a:t>
          </a:r>
          <a:endParaRPr lang="en-US" sz="1700" kern="1200"/>
        </a:p>
      </dsp:txBody>
      <dsp:txXfrm>
        <a:off x="20390" y="587263"/>
        <a:ext cx="10474820" cy="376910"/>
      </dsp:txXfrm>
    </dsp:sp>
    <dsp:sp modelId="{C9BF44CD-019A-40D2-B554-1D88A41797DB}">
      <dsp:nvSpPr>
        <dsp:cNvPr id="0" name=""/>
        <dsp:cNvSpPr/>
      </dsp:nvSpPr>
      <dsp:spPr>
        <a:xfrm>
          <a:off x="0" y="103352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Provides clear, simple choices at different price points</a:t>
          </a:r>
        </a:p>
      </dsp:txBody>
      <dsp:txXfrm>
        <a:off x="20390" y="1053913"/>
        <a:ext cx="10474820" cy="376910"/>
      </dsp:txXfrm>
    </dsp:sp>
    <dsp:sp modelId="{BE804790-A0BD-4126-A701-59A68A8C8649}">
      <dsp:nvSpPr>
        <dsp:cNvPr id="0" name=""/>
        <dsp:cNvSpPr/>
      </dsp:nvSpPr>
      <dsp:spPr>
        <a:xfrm>
          <a:off x="0" y="150017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4557056"/>
                <a:satOff val="-310"/>
                <a:lumOff val="7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57056"/>
                <a:satOff val="-310"/>
                <a:lumOff val="7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57056"/>
                <a:satOff val="-310"/>
                <a:lumOff val="7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Lets older buyers pick the option that best fits their needs and budget</a:t>
          </a:r>
        </a:p>
      </dsp:txBody>
      <dsp:txXfrm>
        <a:off x="20390" y="1520563"/>
        <a:ext cx="10474820" cy="376910"/>
      </dsp:txXfrm>
    </dsp:sp>
    <dsp:sp modelId="{C9F444F3-96BF-4D7A-A686-7489CD123304}">
      <dsp:nvSpPr>
        <dsp:cNvPr id="0" name=""/>
        <dsp:cNvSpPr/>
      </dsp:nvSpPr>
      <dsp:spPr>
        <a:xfrm>
          <a:off x="0" y="196682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Reduces overwhelm by offering structured, easy-to-compare options</a:t>
          </a:r>
        </a:p>
      </dsp:txBody>
      <dsp:txXfrm>
        <a:off x="20390" y="1987213"/>
        <a:ext cx="10474820" cy="376910"/>
      </dsp:txXfrm>
    </dsp:sp>
    <dsp:sp modelId="{8A4FB99D-4838-4109-AD97-4A1A967EF5E6}">
      <dsp:nvSpPr>
        <dsp:cNvPr id="0" name=""/>
        <dsp:cNvSpPr/>
      </dsp:nvSpPr>
      <dsp:spPr>
        <a:xfrm>
          <a:off x="0" y="2433473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7595094"/>
                <a:satOff val="-516"/>
                <a:lumOff val="12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595094"/>
                <a:satOff val="-516"/>
                <a:lumOff val="12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595094"/>
                <a:satOff val="-516"/>
                <a:lumOff val="12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Psychological Pricing</a:t>
          </a:r>
          <a:endParaRPr lang="en-US" sz="1700" kern="1200"/>
        </a:p>
      </dsp:txBody>
      <dsp:txXfrm>
        <a:off x="20390" y="2453863"/>
        <a:ext cx="10474820" cy="376910"/>
      </dsp:txXfrm>
    </dsp:sp>
    <dsp:sp modelId="{72126513-3B5D-4F36-B295-ED74AEEEED83}">
      <dsp:nvSpPr>
        <dsp:cNvPr id="0" name=""/>
        <dsp:cNvSpPr/>
      </dsp:nvSpPr>
      <dsp:spPr>
        <a:xfrm>
          <a:off x="0" y="2900124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Makes the purchase feel more approachable (e.g., “$199” instead of “$200”)</a:t>
          </a:r>
        </a:p>
      </dsp:txBody>
      <dsp:txXfrm>
        <a:off x="20390" y="2920514"/>
        <a:ext cx="10474820" cy="376910"/>
      </dsp:txXfrm>
    </dsp:sp>
    <dsp:sp modelId="{39F50982-45DF-4F14-AD98-42EA1A58664E}">
      <dsp:nvSpPr>
        <dsp:cNvPr id="0" name=""/>
        <dsp:cNvSpPr/>
      </dsp:nvSpPr>
      <dsp:spPr>
        <a:xfrm>
          <a:off x="0" y="3366774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10633130"/>
                <a:satOff val="-723"/>
                <a:lumOff val="17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633130"/>
                <a:satOff val="-723"/>
                <a:lumOff val="17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633130"/>
                <a:satOff val="-723"/>
                <a:lumOff val="17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Uses familiar pricing cues that communicate value without pressure</a:t>
          </a:r>
        </a:p>
      </dsp:txBody>
      <dsp:txXfrm>
        <a:off x="20390" y="3387164"/>
        <a:ext cx="10474820" cy="376910"/>
      </dsp:txXfrm>
    </dsp:sp>
    <dsp:sp modelId="{F5AEDC2E-CB53-49C5-8A44-23391ACC021D}">
      <dsp:nvSpPr>
        <dsp:cNvPr id="0" name=""/>
        <dsp:cNvSpPr/>
      </dsp:nvSpPr>
      <dsp:spPr>
        <a:xfrm>
          <a:off x="0" y="3833424"/>
          <a:ext cx="10515600" cy="41769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Simple value framing (“clear calls, all-day comfort, long-lasting quality”) reinforces confidence in the purchase</a:t>
          </a:r>
        </a:p>
      </dsp:txBody>
      <dsp:txXfrm>
        <a:off x="20390" y="3853814"/>
        <a:ext cx="10474820" cy="376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32964D-AF8A-405C-AC42-EF612BB63250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Price </a:t>
          </a:r>
          <a:r>
            <a:rPr lang="en-US" sz="1600" b="1" kern="1200" dirty="0">
              <a:latin typeface="Aptos Display" panose="020F0302020204030204"/>
            </a:rPr>
            <a:t>and Product Sensitivity</a:t>
          </a:r>
          <a:r>
            <a:rPr lang="en-US" sz="1600" b="1" kern="1200" dirty="0"/>
            <a:t> of Adults Ages 55–85</a:t>
          </a:r>
          <a:endParaRPr lang="en-US" sz="1600" kern="1200" dirty="0"/>
        </a:p>
      </dsp:txBody>
      <dsp:txXfrm>
        <a:off x="3201" y="445489"/>
        <a:ext cx="2539866" cy="1523919"/>
      </dsp:txXfrm>
    </dsp:sp>
    <dsp:sp modelId="{94ADD56D-24EF-468E-BF65-2A6072D59E80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5">
            <a:hueOff val="-2025358"/>
            <a:satOff val="-138"/>
            <a:lumOff val="32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Moderate Price Sensitivity:</a:t>
          </a:r>
          <a:r>
            <a:rPr lang="en-US" sz="1600" kern="1200" dirty="0"/>
            <a:t> Many are on fixed or carefully managed incomes, leading to cautious decision-making.</a:t>
          </a:r>
        </a:p>
      </dsp:txBody>
      <dsp:txXfrm>
        <a:off x="2797054" y="445489"/>
        <a:ext cx="2539866" cy="1523919"/>
      </dsp:txXfrm>
    </dsp:sp>
    <dsp:sp modelId="{BA89A485-B669-4930-BE8E-F1685798584A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Careful With New Tech:</a:t>
          </a:r>
          <a:r>
            <a:rPr lang="en-US" sz="1600" kern="1200" dirty="0"/>
            <a:t> They evaluate unfamiliar technology more slowly and look for reassurance before buying.</a:t>
          </a:r>
        </a:p>
      </dsp:txBody>
      <dsp:txXfrm>
        <a:off x="5590907" y="445489"/>
        <a:ext cx="2539866" cy="1523919"/>
      </dsp:txXfrm>
    </dsp:sp>
    <dsp:sp modelId="{22D3595A-02D9-4824-A5FC-4F04D8AF659F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Willing to Pay More for Meaningful Benefits:</a:t>
          </a:r>
          <a:r>
            <a:rPr lang="en-US" sz="1600" kern="1200" dirty="0"/>
            <a:t> If a product improves daily life or strengthens connection with loved ones, higher prices feel justified.</a:t>
          </a:r>
        </a:p>
      </dsp:txBody>
      <dsp:txXfrm>
        <a:off x="8384760" y="445489"/>
        <a:ext cx="2539866" cy="1523919"/>
      </dsp:txXfrm>
    </dsp:sp>
    <dsp:sp modelId="{2C3D4B9C-527B-4AD3-8102-30A98D39EE44}">
      <dsp:nvSpPr>
        <dsp:cNvPr id="0" name=""/>
        <dsp:cNvSpPr/>
      </dsp:nvSpPr>
      <dsp:spPr>
        <a:xfrm>
          <a:off x="1400128" y="2223395"/>
          <a:ext cx="2539866" cy="1523919"/>
        </a:xfrm>
        <a:prstGeom prst="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Trust Matters:</a:t>
          </a:r>
          <a:r>
            <a:rPr lang="en-US" sz="1600" kern="1200" dirty="0"/>
            <a:t> Well-known, reliable brands reduce perceived risk and make the price feel safer and more reasonable.</a:t>
          </a:r>
        </a:p>
      </dsp:txBody>
      <dsp:txXfrm>
        <a:off x="1400128" y="2223395"/>
        <a:ext cx="2539866" cy="1523919"/>
      </dsp:txXfrm>
    </dsp:sp>
    <dsp:sp modelId="{17952AF9-58B5-4A4D-83A0-1EF7C4D0C56D}">
      <dsp:nvSpPr>
        <dsp:cNvPr id="0" name=""/>
        <dsp:cNvSpPr/>
      </dsp:nvSpPr>
      <dsp:spPr>
        <a:xfrm>
          <a:off x="4193981" y="2223395"/>
          <a:ext cx="2539866" cy="1523919"/>
        </a:xfrm>
        <a:prstGeom prst="rect">
          <a:avLst/>
        </a:prstGeom>
        <a:solidFill>
          <a:schemeClr val="accent5">
            <a:hueOff val="-10126791"/>
            <a:satOff val="-688"/>
            <a:lumOff val="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Lower Sensitivity With Clear Value:</a:t>
          </a:r>
          <a:r>
            <a:rPr lang="en-US" sz="1600" kern="1200" dirty="0"/>
            <a:t> Simplicity, comfort, and long-term durability increase confidence in the investment.</a:t>
          </a:r>
        </a:p>
      </dsp:txBody>
      <dsp:txXfrm>
        <a:off x="4193981" y="2223395"/>
        <a:ext cx="2539866" cy="1523919"/>
      </dsp:txXfrm>
    </dsp:sp>
    <dsp:sp modelId="{C7E49F5C-8EC4-4AEA-999A-1F62DC38E954}">
      <dsp:nvSpPr>
        <dsp:cNvPr id="0" name=""/>
        <dsp:cNvSpPr/>
      </dsp:nvSpPr>
      <dsp:spPr>
        <a:xfrm>
          <a:off x="6987834" y="2223395"/>
          <a:ext cx="2539866" cy="1523919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Value Messaging Works Best:</a:t>
          </a:r>
          <a:r>
            <a:rPr lang="en-US" sz="1600" kern="1200" dirty="0"/>
            <a:t> Highlighting usefulness and longevity is more effective than discount-heavy promotions.</a:t>
          </a:r>
        </a:p>
      </dsp:txBody>
      <dsp:txXfrm>
        <a:off x="6987834" y="2223395"/>
        <a:ext cx="2539866" cy="15239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FB3AF0-910E-4211-BC06-6CA97297F505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Core Message: Easy, Comfortable, and Connected</a:t>
          </a:r>
          <a:endParaRPr lang="en-US" sz="1700" kern="1200"/>
        </a:p>
      </dsp:txBody>
      <dsp:txXfrm>
        <a:off x="19451" y="19451"/>
        <a:ext cx="7620120" cy="625190"/>
      </dsp:txXfrm>
    </dsp:sp>
    <dsp:sp modelId="{B108C06A-E4E9-4486-8392-F54B9563AECB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AirPods make staying connected with family simple, comfortable, and stress-free.</a:t>
          </a:r>
        </a:p>
      </dsp:txBody>
      <dsp:txXfrm>
        <a:off x="647801" y="775779"/>
        <a:ext cx="7315515" cy="625190"/>
      </dsp:txXfrm>
    </dsp:sp>
    <dsp:sp modelId="{59A9B75E-795A-4369-9AE2-678D1B722406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Designed for older adults who want modern technology without the frustration.</a:t>
          </a:r>
        </a:p>
      </dsp:txBody>
      <dsp:txXfrm>
        <a:off x="1276151" y="1532107"/>
        <a:ext cx="7315515" cy="625190"/>
      </dsp:txXfrm>
    </dsp:sp>
    <dsp:sp modelId="{C06F6F60-18AB-4A42-A61E-C5E9B8E8B055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Easy to use, easy to access, and easy to enjoy—helping them stay in the loop with the people who matter most.</a:t>
          </a:r>
        </a:p>
      </dsp:txBody>
      <dsp:txXfrm>
        <a:off x="1904501" y="2288435"/>
        <a:ext cx="7315515" cy="625190"/>
      </dsp:txXfrm>
    </dsp:sp>
    <dsp:sp modelId="{67CF1741-BDD2-4EA5-9790-4B46E771D04D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Our goal: Make modern communication feel effortless, not overwhelming.</a:t>
          </a:r>
        </a:p>
      </dsp:txBody>
      <dsp:txXfrm>
        <a:off x="2532851" y="3044763"/>
        <a:ext cx="7315515" cy="625190"/>
      </dsp:txXfrm>
    </dsp:sp>
    <dsp:sp modelId="{092FA689-C38A-4EC1-A10B-7C063C4DE91C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8E83C371-4FAD-4B7B-9BE9-39DF81778C5C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981555"/>
            <a:satOff val="889"/>
            <a:lumOff val="134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396F9C12-600A-40F2-B787-2712F137E673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963110"/>
            <a:satOff val="1778"/>
            <a:lumOff val="267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819D9B62-D50A-442E-A9C5-23A0C8F56026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1944666"/>
            <a:satOff val="2667"/>
            <a:lumOff val="401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844D-FA03-4AB1-B745-E75B34445940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F5443-6C17-4616-B8D9-B66D4300DAC6}">
      <dsp:nvSpPr>
        <dsp:cNvPr id="0" name=""/>
        <dsp:cNvSpPr/>
      </dsp:nvSpPr>
      <dsp:spPr>
        <a:xfrm>
          <a:off x="0" y="212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Promotional Mix Strategy (Single Slide)</a:t>
          </a:r>
          <a:endParaRPr lang="en-US" sz="1700" kern="1200"/>
        </a:p>
      </dsp:txBody>
      <dsp:txXfrm>
        <a:off x="0" y="2124"/>
        <a:ext cx="10515600" cy="395189"/>
      </dsp:txXfrm>
    </dsp:sp>
    <dsp:sp modelId="{09D248F9-D084-4615-AE4F-91304D1CD4CD}">
      <dsp:nvSpPr>
        <dsp:cNvPr id="0" name=""/>
        <dsp:cNvSpPr/>
      </dsp:nvSpPr>
      <dsp:spPr>
        <a:xfrm>
          <a:off x="0" y="3973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5F717-AD3A-4623-B98D-C75AD2B3884C}">
      <dsp:nvSpPr>
        <dsp:cNvPr id="0" name=""/>
        <dsp:cNvSpPr/>
      </dsp:nvSpPr>
      <dsp:spPr>
        <a:xfrm>
          <a:off x="0" y="39731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Advertising:</a:t>
          </a:r>
          <a:endParaRPr lang="en-US" sz="1700" kern="1200"/>
        </a:p>
      </dsp:txBody>
      <dsp:txXfrm>
        <a:off x="0" y="397314"/>
        <a:ext cx="10515600" cy="395189"/>
      </dsp:txXfrm>
    </dsp:sp>
    <dsp:sp modelId="{C436B9A1-0B3B-4C7E-BFE9-87C0C3087C96}">
      <dsp:nvSpPr>
        <dsp:cNvPr id="0" name=""/>
        <dsp:cNvSpPr/>
      </dsp:nvSpPr>
      <dsp:spPr>
        <a:xfrm>
          <a:off x="0" y="79250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9F183-29A5-4030-B5A7-AAE63E6797A6}">
      <dsp:nvSpPr>
        <dsp:cNvPr id="0" name=""/>
        <dsp:cNvSpPr/>
      </dsp:nvSpPr>
      <dsp:spPr>
        <a:xfrm>
          <a:off x="0" y="79250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Use trusted print newsletters, plus TV and radio—familiar channels that effectively reach older adults.</a:t>
          </a:r>
        </a:p>
      </dsp:txBody>
      <dsp:txXfrm>
        <a:off x="0" y="792504"/>
        <a:ext cx="10515600" cy="395189"/>
      </dsp:txXfrm>
    </dsp:sp>
    <dsp:sp modelId="{2B9568C1-FD69-436E-8FF8-293CADF063BA}">
      <dsp:nvSpPr>
        <dsp:cNvPr id="0" name=""/>
        <dsp:cNvSpPr/>
      </dsp:nvSpPr>
      <dsp:spPr>
        <a:xfrm>
          <a:off x="0" y="118769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0091CE-2E90-4128-B1C5-725A0531FB82}">
      <dsp:nvSpPr>
        <dsp:cNvPr id="0" name=""/>
        <dsp:cNvSpPr/>
      </dsp:nvSpPr>
      <dsp:spPr>
        <a:xfrm>
          <a:off x="0" y="118769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Sales Promotion:</a:t>
          </a:r>
          <a:endParaRPr lang="en-US" sz="1700" kern="1200"/>
        </a:p>
      </dsp:txBody>
      <dsp:txXfrm>
        <a:off x="0" y="1187694"/>
        <a:ext cx="10515600" cy="395189"/>
      </dsp:txXfrm>
    </dsp:sp>
    <dsp:sp modelId="{D3786936-2162-45E8-B398-A7D452637029}">
      <dsp:nvSpPr>
        <dsp:cNvPr id="0" name=""/>
        <dsp:cNvSpPr/>
      </dsp:nvSpPr>
      <dsp:spPr>
        <a:xfrm>
          <a:off x="0" y="15828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F3D9A-8834-4F00-AC03-C6DEA7AA775F}">
      <dsp:nvSpPr>
        <dsp:cNvPr id="0" name=""/>
        <dsp:cNvSpPr/>
      </dsp:nvSpPr>
      <dsp:spPr>
        <a:xfrm>
          <a:off x="0" y="158288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Offer in-store demos to show ease of use, comfort, and simple setup, allowing hands-on experience.</a:t>
          </a:r>
        </a:p>
      </dsp:txBody>
      <dsp:txXfrm>
        <a:off x="0" y="1582884"/>
        <a:ext cx="10515600" cy="395189"/>
      </dsp:txXfrm>
    </dsp:sp>
    <dsp:sp modelId="{E15DA256-05D6-45E0-B75D-C3C944D39A05}">
      <dsp:nvSpPr>
        <dsp:cNvPr id="0" name=""/>
        <dsp:cNvSpPr/>
      </dsp:nvSpPr>
      <dsp:spPr>
        <a:xfrm>
          <a:off x="0" y="197807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5DB89-528D-4CEF-B350-D465A2DD468A}">
      <dsp:nvSpPr>
        <dsp:cNvPr id="0" name=""/>
        <dsp:cNvSpPr/>
      </dsp:nvSpPr>
      <dsp:spPr>
        <a:xfrm>
          <a:off x="0" y="197807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Public Relations:</a:t>
          </a:r>
          <a:endParaRPr lang="en-US" sz="1700" kern="1200"/>
        </a:p>
      </dsp:txBody>
      <dsp:txXfrm>
        <a:off x="0" y="1978074"/>
        <a:ext cx="10515600" cy="395189"/>
      </dsp:txXfrm>
    </dsp:sp>
    <dsp:sp modelId="{4D9D4596-BAB2-45BA-A104-E48C41DEAC0F}">
      <dsp:nvSpPr>
        <dsp:cNvPr id="0" name=""/>
        <dsp:cNvSpPr/>
      </dsp:nvSpPr>
      <dsp:spPr>
        <a:xfrm>
          <a:off x="0" y="237326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ABBA5-846F-4A27-91ED-558E0787987A}">
      <dsp:nvSpPr>
        <dsp:cNvPr id="0" name=""/>
        <dsp:cNvSpPr/>
      </dsp:nvSpPr>
      <dsp:spPr>
        <a:xfrm>
          <a:off x="0" y="237326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Partner with senior living centers and retirement communities to demonstrate AirPods and gather feedback.</a:t>
          </a:r>
        </a:p>
      </dsp:txBody>
      <dsp:txXfrm>
        <a:off x="0" y="2373263"/>
        <a:ext cx="10515600" cy="395189"/>
      </dsp:txXfrm>
    </dsp:sp>
    <dsp:sp modelId="{C78BEF66-3523-45AB-B271-04F0B86DB716}">
      <dsp:nvSpPr>
        <dsp:cNvPr id="0" name=""/>
        <dsp:cNvSpPr/>
      </dsp:nvSpPr>
      <dsp:spPr>
        <a:xfrm>
          <a:off x="0" y="27684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A0A58-8F1C-460F-BDA9-13D1E3F3D621}">
      <dsp:nvSpPr>
        <dsp:cNvPr id="0" name=""/>
        <dsp:cNvSpPr/>
      </dsp:nvSpPr>
      <dsp:spPr>
        <a:xfrm>
          <a:off x="0" y="276845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Digital &amp; Social Media:</a:t>
          </a:r>
          <a:endParaRPr lang="en-US" sz="1700" kern="1200"/>
        </a:p>
      </dsp:txBody>
      <dsp:txXfrm>
        <a:off x="0" y="2768453"/>
        <a:ext cx="10515600" cy="395189"/>
      </dsp:txXfrm>
    </dsp:sp>
    <dsp:sp modelId="{1BF84C0E-79A8-448B-8351-73DB0FDC5E70}">
      <dsp:nvSpPr>
        <dsp:cNvPr id="0" name=""/>
        <dsp:cNvSpPr/>
      </dsp:nvSpPr>
      <dsp:spPr>
        <a:xfrm>
          <a:off x="0" y="31636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A4DCA-F7E5-4794-BB05-A7126FCBE9BA}">
      <dsp:nvSpPr>
        <dsp:cNvPr id="0" name=""/>
        <dsp:cNvSpPr/>
      </dsp:nvSpPr>
      <dsp:spPr>
        <a:xfrm>
          <a:off x="0" y="316364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Focus on Facebook campaigns with short demo videos (pairing, charging, call clarity, transparency mode).</a:t>
          </a:r>
        </a:p>
      </dsp:txBody>
      <dsp:txXfrm>
        <a:off x="0" y="3163643"/>
        <a:ext cx="10515600" cy="395189"/>
      </dsp:txXfrm>
    </dsp:sp>
    <dsp:sp modelId="{31875C85-DDB4-4284-A315-8239829D2FD2}">
      <dsp:nvSpPr>
        <dsp:cNvPr id="0" name=""/>
        <dsp:cNvSpPr/>
      </dsp:nvSpPr>
      <dsp:spPr>
        <a:xfrm>
          <a:off x="0" y="35588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E04C4-BFA9-498B-90E8-EFAA4B95F47F}">
      <dsp:nvSpPr>
        <dsp:cNvPr id="0" name=""/>
        <dsp:cNvSpPr/>
      </dsp:nvSpPr>
      <dsp:spPr>
        <a:xfrm>
          <a:off x="0" y="355883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/>
            <a:t>Personal Selling:</a:t>
          </a:r>
          <a:endParaRPr lang="en-US" sz="1700" kern="1200"/>
        </a:p>
      </dsp:txBody>
      <dsp:txXfrm>
        <a:off x="0" y="3558833"/>
        <a:ext cx="10515600" cy="395189"/>
      </dsp:txXfrm>
    </dsp:sp>
    <dsp:sp modelId="{D553CCEB-F45E-46E6-8C3E-96B6123087F9}">
      <dsp:nvSpPr>
        <dsp:cNvPr id="0" name=""/>
        <dsp:cNvSpPr/>
      </dsp:nvSpPr>
      <dsp:spPr>
        <a:xfrm>
          <a:off x="0" y="39540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9B8A3-9D37-47CD-8223-89EE1E46C13D}">
      <dsp:nvSpPr>
        <dsp:cNvPr id="0" name=""/>
        <dsp:cNvSpPr/>
      </dsp:nvSpPr>
      <dsp:spPr>
        <a:xfrm>
          <a:off x="0" y="395402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Train staff to be patient and supportive; provide one-on-one setup sessions for customers needing extra help.</a:t>
          </a:r>
        </a:p>
      </dsp:txBody>
      <dsp:txXfrm>
        <a:off x="0" y="3954023"/>
        <a:ext cx="10515600" cy="3951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B60F27-EE47-494D-8F73-E52E00CD1176}">
      <dsp:nvSpPr>
        <dsp:cNvPr id="0" name=""/>
        <dsp:cNvSpPr/>
      </dsp:nvSpPr>
      <dsp:spPr>
        <a:xfrm>
          <a:off x="0" y="688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7E24B-E848-4E2C-A8C6-C05D53148E49}">
      <dsp:nvSpPr>
        <dsp:cNvPr id="0" name=""/>
        <dsp:cNvSpPr/>
      </dsp:nvSpPr>
      <dsp:spPr>
        <a:xfrm>
          <a:off x="0" y="688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Top 3 Marketing Outlets</a:t>
          </a:r>
          <a:endParaRPr lang="en-US" sz="1200" kern="1200"/>
        </a:p>
      </dsp:txBody>
      <dsp:txXfrm>
        <a:off x="0" y="688"/>
        <a:ext cx="5652097" cy="433839"/>
      </dsp:txXfrm>
    </dsp:sp>
    <dsp:sp modelId="{12313D89-87E9-4D50-A222-A7B5D6ADD163}">
      <dsp:nvSpPr>
        <dsp:cNvPr id="0" name=""/>
        <dsp:cNvSpPr/>
      </dsp:nvSpPr>
      <dsp:spPr>
        <a:xfrm>
          <a:off x="0" y="434528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D0DB8-4484-48E5-91A6-87C5596C80BB}">
      <dsp:nvSpPr>
        <dsp:cNvPr id="0" name=""/>
        <dsp:cNvSpPr/>
      </dsp:nvSpPr>
      <dsp:spPr>
        <a:xfrm>
          <a:off x="0" y="434528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1. Television</a:t>
          </a:r>
          <a:endParaRPr lang="en-US" sz="1200" kern="1200"/>
        </a:p>
      </dsp:txBody>
      <dsp:txXfrm>
        <a:off x="0" y="434528"/>
        <a:ext cx="5652097" cy="433839"/>
      </dsp:txXfrm>
    </dsp:sp>
    <dsp:sp modelId="{F7CDB302-1D01-4E06-BDAF-1D76B189D77D}">
      <dsp:nvSpPr>
        <dsp:cNvPr id="0" name=""/>
        <dsp:cNvSpPr/>
      </dsp:nvSpPr>
      <dsp:spPr>
        <a:xfrm>
          <a:off x="0" y="868367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5B281-29E0-45B0-A44B-E1B51027EFCD}">
      <dsp:nvSpPr>
        <dsp:cNvPr id="0" name=""/>
        <dsp:cNvSpPr/>
      </dsp:nvSpPr>
      <dsp:spPr>
        <a:xfrm>
          <a:off x="0" y="868367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Still the #1 media source for adults 55+.</a:t>
          </a:r>
        </a:p>
      </dsp:txBody>
      <dsp:txXfrm>
        <a:off x="0" y="868367"/>
        <a:ext cx="5652097" cy="433839"/>
      </dsp:txXfrm>
    </dsp:sp>
    <dsp:sp modelId="{B0B43E0D-A76C-4C82-95AD-1722A8E560F8}">
      <dsp:nvSpPr>
        <dsp:cNvPr id="0" name=""/>
        <dsp:cNvSpPr/>
      </dsp:nvSpPr>
      <dsp:spPr>
        <a:xfrm>
          <a:off x="0" y="1302207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D5EC-F55E-4C0C-99BD-D956B3117841}">
      <dsp:nvSpPr>
        <dsp:cNvPr id="0" name=""/>
        <dsp:cNvSpPr/>
      </dsp:nvSpPr>
      <dsp:spPr>
        <a:xfrm>
          <a:off x="0" y="1302207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Ideal placements: morning news, early evening news, and health/wellness segments.</a:t>
          </a:r>
        </a:p>
      </dsp:txBody>
      <dsp:txXfrm>
        <a:off x="0" y="1302207"/>
        <a:ext cx="5652097" cy="433839"/>
      </dsp:txXfrm>
    </dsp:sp>
    <dsp:sp modelId="{83573460-645B-4F54-838B-F81EB736A3AB}">
      <dsp:nvSpPr>
        <dsp:cNvPr id="0" name=""/>
        <dsp:cNvSpPr/>
      </dsp:nvSpPr>
      <dsp:spPr>
        <a:xfrm>
          <a:off x="0" y="1736047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5F85C-5F54-4C69-8292-B94F0A0A2050}">
      <dsp:nvSpPr>
        <dsp:cNvPr id="0" name=""/>
        <dsp:cNvSpPr/>
      </dsp:nvSpPr>
      <dsp:spPr>
        <a:xfrm>
          <a:off x="0" y="1736047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Reaches this audience in a familiar, trusted environment.</a:t>
          </a:r>
        </a:p>
      </dsp:txBody>
      <dsp:txXfrm>
        <a:off x="0" y="1736047"/>
        <a:ext cx="5652097" cy="433839"/>
      </dsp:txXfrm>
    </dsp:sp>
    <dsp:sp modelId="{BD76E8BD-AE62-4F24-AA76-255D0193BCE1}">
      <dsp:nvSpPr>
        <dsp:cNvPr id="0" name=""/>
        <dsp:cNvSpPr/>
      </dsp:nvSpPr>
      <dsp:spPr>
        <a:xfrm>
          <a:off x="0" y="2169886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C1EEA-75F9-4F60-907A-A1D0B9D0FD4F}">
      <dsp:nvSpPr>
        <dsp:cNvPr id="0" name=""/>
        <dsp:cNvSpPr/>
      </dsp:nvSpPr>
      <dsp:spPr>
        <a:xfrm>
          <a:off x="0" y="2169886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2. Facebook</a:t>
          </a:r>
          <a:endParaRPr lang="en-US" sz="1200" kern="1200"/>
        </a:p>
      </dsp:txBody>
      <dsp:txXfrm>
        <a:off x="0" y="2169886"/>
        <a:ext cx="5652097" cy="433839"/>
      </dsp:txXfrm>
    </dsp:sp>
    <dsp:sp modelId="{46B192AA-26B1-4EDF-B962-E53F51DD91AA}">
      <dsp:nvSpPr>
        <dsp:cNvPr id="0" name=""/>
        <dsp:cNvSpPr/>
      </dsp:nvSpPr>
      <dsp:spPr>
        <a:xfrm>
          <a:off x="0" y="2603726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86105-66B2-461D-A811-3B888DC7B004}">
      <dsp:nvSpPr>
        <dsp:cNvPr id="0" name=""/>
        <dsp:cNvSpPr/>
      </dsp:nvSpPr>
      <dsp:spPr>
        <a:xfrm>
          <a:off x="0" y="2603726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Most-used social platform for this demographic.</a:t>
          </a:r>
        </a:p>
      </dsp:txBody>
      <dsp:txXfrm>
        <a:off x="0" y="2603726"/>
        <a:ext cx="5652097" cy="433839"/>
      </dsp:txXfrm>
    </dsp:sp>
    <dsp:sp modelId="{F487593B-BBC8-451C-B54E-805593473875}">
      <dsp:nvSpPr>
        <dsp:cNvPr id="0" name=""/>
        <dsp:cNvSpPr/>
      </dsp:nvSpPr>
      <dsp:spPr>
        <a:xfrm>
          <a:off x="0" y="3037566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57ED5-12E2-4AEB-A13E-9177B33BFFC4}">
      <dsp:nvSpPr>
        <dsp:cNvPr id="0" name=""/>
        <dsp:cNvSpPr/>
      </dsp:nvSpPr>
      <dsp:spPr>
        <a:xfrm>
          <a:off x="0" y="3037566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Fits naturally with their goal of staying connected with family.</a:t>
          </a:r>
        </a:p>
      </dsp:txBody>
      <dsp:txXfrm>
        <a:off x="0" y="3037566"/>
        <a:ext cx="5652097" cy="433839"/>
      </dsp:txXfrm>
    </dsp:sp>
    <dsp:sp modelId="{A148062C-BF3A-4FE5-8138-761A42C54598}">
      <dsp:nvSpPr>
        <dsp:cNvPr id="0" name=""/>
        <dsp:cNvSpPr/>
      </dsp:nvSpPr>
      <dsp:spPr>
        <a:xfrm>
          <a:off x="0" y="3471406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21BE8-E9B6-4395-A437-6A46F73955CC}">
      <dsp:nvSpPr>
        <dsp:cNvPr id="0" name=""/>
        <dsp:cNvSpPr/>
      </dsp:nvSpPr>
      <dsp:spPr>
        <a:xfrm>
          <a:off x="0" y="3471406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AirPods enhance communication, making the message feel relevant and integrated into daily life.</a:t>
          </a:r>
        </a:p>
      </dsp:txBody>
      <dsp:txXfrm>
        <a:off x="0" y="3471406"/>
        <a:ext cx="5652097" cy="433839"/>
      </dsp:txXfrm>
    </dsp:sp>
    <dsp:sp modelId="{A36949F0-8C31-40DA-A65E-9C874A88C6E6}">
      <dsp:nvSpPr>
        <dsp:cNvPr id="0" name=""/>
        <dsp:cNvSpPr/>
      </dsp:nvSpPr>
      <dsp:spPr>
        <a:xfrm>
          <a:off x="0" y="3905245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173195-0831-45BB-9BD6-855A19535277}">
      <dsp:nvSpPr>
        <dsp:cNvPr id="0" name=""/>
        <dsp:cNvSpPr/>
      </dsp:nvSpPr>
      <dsp:spPr>
        <a:xfrm>
          <a:off x="0" y="3905245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3. Brick-and-Mortar Stores</a:t>
          </a:r>
          <a:endParaRPr lang="en-US" sz="1200" kern="1200"/>
        </a:p>
      </dsp:txBody>
      <dsp:txXfrm>
        <a:off x="0" y="3905245"/>
        <a:ext cx="5652097" cy="433839"/>
      </dsp:txXfrm>
    </dsp:sp>
    <dsp:sp modelId="{0ABA5D81-8CF6-4BC8-A428-8D13B6770C35}">
      <dsp:nvSpPr>
        <dsp:cNvPr id="0" name=""/>
        <dsp:cNvSpPr/>
      </dsp:nvSpPr>
      <dsp:spPr>
        <a:xfrm>
          <a:off x="0" y="4339085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EFC49-A854-4869-8A18-A34C0C1A0851}">
      <dsp:nvSpPr>
        <dsp:cNvPr id="0" name=""/>
        <dsp:cNvSpPr/>
      </dsp:nvSpPr>
      <dsp:spPr>
        <a:xfrm>
          <a:off x="0" y="4339085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Provides hands-on demos and guided assistance.</a:t>
          </a:r>
        </a:p>
      </dsp:txBody>
      <dsp:txXfrm>
        <a:off x="0" y="4339085"/>
        <a:ext cx="5652097" cy="433839"/>
      </dsp:txXfrm>
    </dsp:sp>
    <dsp:sp modelId="{44C175D2-A759-4862-8702-12D2FD2FBA79}">
      <dsp:nvSpPr>
        <dsp:cNvPr id="0" name=""/>
        <dsp:cNvSpPr/>
      </dsp:nvSpPr>
      <dsp:spPr>
        <a:xfrm>
          <a:off x="0" y="4772925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9D8F04-0DFB-4378-B1C7-BF55F7A05BA8}">
      <dsp:nvSpPr>
        <dsp:cNvPr id="0" name=""/>
        <dsp:cNvSpPr/>
      </dsp:nvSpPr>
      <dsp:spPr>
        <a:xfrm>
          <a:off x="0" y="4772925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Allows older adults to experience ease of use and comfort firsthand.</a:t>
          </a:r>
        </a:p>
      </dsp:txBody>
      <dsp:txXfrm>
        <a:off x="0" y="4772925"/>
        <a:ext cx="5652097" cy="433839"/>
      </dsp:txXfrm>
    </dsp:sp>
    <dsp:sp modelId="{8AFA6739-7DCE-4A86-BF19-F0B6AC152E07}">
      <dsp:nvSpPr>
        <dsp:cNvPr id="0" name=""/>
        <dsp:cNvSpPr/>
      </dsp:nvSpPr>
      <dsp:spPr>
        <a:xfrm>
          <a:off x="0" y="5206764"/>
          <a:ext cx="5652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60B4B-B514-4D4A-A693-E74C505568C8}">
      <dsp:nvSpPr>
        <dsp:cNvPr id="0" name=""/>
        <dsp:cNvSpPr/>
      </dsp:nvSpPr>
      <dsp:spPr>
        <a:xfrm>
          <a:off x="0" y="5206764"/>
          <a:ext cx="5652097" cy="43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Requires patient, well-trained staff to support setup and build confidence with new technology.</a:t>
          </a:r>
        </a:p>
      </dsp:txBody>
      <dsp:txXfrm>
        <a:off x="0" y="5206764"/>
        <a:ext cx="5652097" cy="433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00870-5699-4C5E-A424-30B5980B5A37}">
      <dsp:nvSpPr>
        <dsp:cNvPr id="0" name=""/>
        <dsp:cNvSpPr/>
      </dsp:nvSpPr>
      <dsp:spPr>
        <a:xfrm>
          <a:off x="0" y="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Age Group: Adults ages 55–85, all genders</a:t>
          </a:r>
          <a:endParaRPr lang="en-US" sz="2100" kern="1200"/>
        </a:p>
      </dsp:txBody>
      <dsp:txXfrm>
        <a:off x="22105" y="22105"/>
        <a:ext cx="7511741" cy="710494"/>
      </dsp:txXfrm>
    </dsp:sp>
    <dsp:sp modelId="{F1194C89-1DE0-4EBB-A9C0-37218388CEC3}">
      <dsp:nvSpPr>
        <dsp:cNvPr id="0" name=""/>
        <dsp:cNvSpPr/>
      </dsp:nvSpPr>
      <dsp:spPr>
        <a:xfrm>
          <a:off x="628350" y="85952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Income Level: Middle-class, practical spenders</a:t>
          </a:r>
          <a:endParaRPr lang="en-US" sz="2100" kern="1200"/>
        </a:p>
      </dsp:txBody>
      <dsp:txXfrm>
        <a:off x="650455" y="881630"/>
        <a:ext cx="7251309" cy="710494"/>
      </dsp:txXfrm>
    </dsp:sp>
    <dsp:sp modelId="{3B437281-76F1-4934-BC9F-7D16EE07CEC6}">
      <dsp:nvSpPr>
        <dsp:cNvPr id="0" name=""/>
        <dsp:cNvSpPr/>
      </dsp:nvSpPr>
      <dsp:spPr>
        <a:xfrm>
          <a:off x="1256700" y="171905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Level of Education: High-school education level</a:t>
          </a:r>
          <a:endParaRPr lang="en-US" sz="2100" kern="1200"/>
        </a:p>
      </dsp:txBody>
      <dsp:txXfrm>
        <a:off x="1278805" y="1741155"/>
        <a:ext cx="7251309" cy="710494"/>
      </dsp:txXfrm>
    </dsp:sp>
    <dsp:sp modelId="{126BB28D-FF6A-4AD2-914F-1C842A085A22}">
      <dsp:nvSpPr>
        <dsp:cNvPr id="0" name=""/>
        <dsp:cNvSpPr/>
      </dsp:nvSpPr>
      <dsp:spPr>
        <a:xfrm>
          <a:off x="1885050" y="2578575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Stage of Life: In the grandparent stage of life</a:t>
          </a:r>
          <a:endParaRPr lang="en-US" sz="2100" kern="1200"/>
        </a:p>
      </dsp:txBody>
      <dsp:txXfrm>
        <a:off x="1907155" y="2600680"/>
        <a:ext cx="7251309" cy="710494"/>
      </dsp:txXfrm>
    </dsp:sp>
    <dsp:sp modelId="{7B0FC358-7AD9-459A-BD4F-05F67ED61BCC}">
      <dsp:nvSpPr>
        <dsp:cNvPr id="0" name=""/>
        <dsp:cNvSpPr/>
      </dsp:nvSpPr>
      <dsp:spPr>
        <a:xfrm>
          <a:off x="2513400" y="3438100"/>
          <a:ext cx="8414428" cy="754704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Preference: Prefer reliable products that make daily life easier</a:t>
          </a:r>
          <a:endParaRPr lang="en-US" sz="2100" kern="1200"/>
        </a:p>
      </dsp:txBody>
      <dsp:txXfrm>
        <a:off x="2535505" y="3460205"/>
        <a:ext cx="7251309" cy="710494"/>
      </dsp:txXfrm>
    </dsp:sp>
    <dsp:sp modelId="{1569116C-EA24-4148-9764-F7269570D603}">
      <dsp:nvSpPr>
        <dsp:cNvPr id="0" name=""/>
        <dsp:cNvSpPr/>
      </dsp:nvSpPr>
      <dsp:spPr>
        <a:xfrm>
          <a:off x="7923870" y="551353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034246" y="551353"/>
        <a:ext cx="269806" cy="369145"/>
      </dsp:txXfrm>
    </dsp:sp>
    <dsp:sp modelId="{26B134FC-B8F4-4F46-ADDE-1D46212D8DC0}">
      <dsp:nvSpPr>
        <dsp:cNvPr id="0" name=""/>
        <dsp:cNvSpPr/>
      </dsp:nvSpPr>
      <dsp:spPr>
        <a:xfrm>
          <a:off x="8552220" y="1410878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62596" y="1410878"/>
        <a:ext cx="269806" cy="369145"/>
      </dsp:txXfrm>
    </dsp:sp>
    <dsp:sp modelId="{CA59499D-0D5D-4F8C-B568-C366AD7DF400}">
      <dsp:nvSpPr>
        <dsp:cNvPr id="0" name=""/>
        <dsp:cNvSpPr/>
      </dsp:nvSpPr>
      <dsp:spPr>
        <a:xfrm>
          <a:off x="9180570" y="2257825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290946" y="2257825"/>
        <a:ext cx="269806" cy="369145"/>
      </dsp:txXfrm>
    </dsp:sp>
    <dsp:sp modelId="{7FFA25BA-8249-48D5-AF4C-483ABC11AB15}">
      <dsp:nvSpPr>
        <dsp:cNvPr id="0" name=""/>
        <dsp:cNvSpPr/>
      </dsp:nvSpPr>
      <dsp:spPr>
        <a:xfrm>
          <a:off x="9808920" y="3125736"/>
          <a:ext cx="490558" cy="4905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9919296" y="3125736"/>
        <a:ext cx="269806" cy="369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2C24C-7B5D-499E-BEFF-EF56B8ABDAD8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Live active, engaged lifestyles</a:t>
          </a:r>
          <a:endParaRPr lang="en-US" sz="2900" kern="1200"/>
        </a:p>
      </dsp:txBody>
      <dsp:txXfrm>
        <a:off x="307345" y="1546"/>
        <a:ext cx="3222855" cy="1933713"/>
      </dsp:txXfrm>
    </dsp:sp>
    <dsp:sp modelId="{59CBE2A6-54BB-4674-ADA9-1C8FB3FD11F9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Enjoy family time and family-oriented activities</a:t>
          </a:r>
          <a:endParaRPr lang="en-US" sz="2900" kern="1200"/>
        </a:p>
      </dsp:txBody>
      <dsp:txXfrm>
        <a:off x="3852486" y="1546"/>
        <a:ext cx="3222855" cy="1933713"/>
      </dsp:txXfrm>
    </dsp:sp>
    <dsp:sp modelId="{0BC69D5B-F53C-47D9-9E4D-765035DAF59A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Curious and open to new technology</a:t>
          </a:r>
          <a:endParaRPr lang="en-US" sz="2900" kern="1200"/>
        </a:p>
      </dsp:txBody>
      <dsp:txXfrm>
        <a:off x="7397627" y="1546"/>
        <a:ext cx="3222855" cy="1933713"/>
      </dsp:txXfrm>
    </dsp:sp>
    <dsp:sp modelId="{6C2B7D03-3EF7-43EC-9363-9BB3778CE78B}">
      <dsp:nvSpPr>
        <dsp:cNvPr id="0" name=""/>
        <dsp:cNvSpPr/>
      </dsp:nvSpPr>
      <dsp:spPr>
        <a:xfrm>
          <a:off x="2079915" y="2257545"/>
          <a:ext cx="3222855" cy="1933713"/>
        </a:xfrm>
        <a:prstGeom prst="rect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Value convenience, simplicity, and staying connected</a:t>
          </a:r>
          <a:endParaRPr lang="en-US" sz="2900" kern="1200"/>
        </a:p>
      </dsp:txBody>
      <dsp:txXfrm>
        <a:off x="2079915" y="2257545"/>
        <a:ext cx="3222855" cy="1933713"/>
      </dsp:txXfrm>
    </dsp:sp>
    <dsp:sp modelId="{99C4541A-6251-437A-AD9D-896BAF12D04A}">
      <dsp:nvSpPr>
        <dsp:cNvPr id="0" name=""/>
        <dsp:cNvSpPr/>
      </dsp:nvSpPr>
      <dsp:spPr>
        <a:xfrm>
          <a:off x="5625057" y="2257545"/>
          <a:ext cx="3222855" cy="193371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/>
            <a:t>Motivated by tools that enhance everyday enjoyment</a:t>
          </a:r>
          <a:endParaRPr lang="en-US" sz="2900" kern="1200"/>
        </a:p>
      </dsp:txBody>
      <dsp:txXfrm>
        <a:off x="5625057" y="2257545"/>
        <a:ext cx="3222855" cy="193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E5EA7-9D78-4CCB-A3AC-831E668DD356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18D6D-7462-40F2-9221-EB8011A8C6E0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4016E-89E8-4C91-90EC-0A99024821E9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Frequent device users throughout the day</a:t>
          </a:r>
          <a:endParaRPr lang="en-US" sz="1700" kern="1200"/>
        </a:p>
      </dsp:txBody>
      <dsp:txXfrm>
        <a:off x="1312541" y="828340"/>
        <a:ext cx="2148945" cy="911674"/>
      </dsp:txXfrm>
    </dsp:sp>
    <dsp:sp modelId="{14547465-B3E9-4D3F-B993-DEE7510CDF1C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3A98D-52E8-4A3D-93C1-8CE8F4041D85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1F788-F06A-4E77-BF23-0939BF49FFCD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Show strong loyalty once they trust a brand</a:t>
          </a:r>
          <a:endParaRPr lang="en-US" sz="1700" kern="1200"/>
        </a:p>
      </dsp:txBody>
      <dsp:txXfrm>
        <a:off x="4942957" y="828340"/>
        <a:ext cx="2148945" cy="911674"/>
      </dsp:txXfrm>
    </dsp:sp>
    <dsp:sp modelId="{17E91B6B-192C-4CE5-BE55-9125B58B6D7A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3CD050-5668-45F4-9B83-ABF63B078139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237C7-919A-4F26-B3CE-B92DBA033F7D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Use technology to stay connected, informed, and entertained</a:t>
          </a:r>
          <a:endParaRPr lang="en-US" sz="1700" kern="1200"/>
        </a:p>
      </dsp:txBody>
      <dsp:txXfrm>
        <a:off x="8573374" y="828340"/>
        <a:ext cx="2148945" cy="911674"/>
      </dsp:txXfrm>
    </dsp:sp>
    <dsp:sp modelId="{751D4D02-554F-4E13-8603-E5D1AEAE8816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255E-A322-4DA0-A4E1-94676A03D883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2A124-524E-4763-AE28-DE31057FE2EB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Seek improved communication with loved ones</a:t>
          </a:r>
          <a:endParaRPr lang="en-US" sz="1700" kern="1200"/>
        </a:p>
      </dsp:txBody>
      <dsp:txXfrm>
        <a:off x="1312541" y="2452790"/>
        <a:ext cx="2148945" cy="911674"/>
      </dsp:txXfrm>
    </dsp:sp>
    <dsp:sp modelId="{24CC02AC-7883-4230-B826-A212565D47EF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458C5-D3E5-4CDB-8553-451D479A5DAC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8A40D-45FF-4AFC-B3CF-BC1E8984B1B6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Prefer seamless, intuitive product experiences</a:t>
          </a:r>
          <a:endParaRPr lang="en-US" sz="1700" kern="1200"/>
        </a:p>
      </dsp:txBody>
      <dsp:txXfrm>
        <a:off x="4942957" y="2452790"/>
        <a:ext cx="2148945" cy="9116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F941E-F7CD-41D3-9DD1-2FDC26780D3B}">
      <dsp:nvSpPr>
        <dsp:cNvPr id="0" name=""/>
        <dsp:cNvSpPr/>
      </dsp:nvSpPr>
      <dsp:spPr>
        <a:xfrm>
          <a:off x="2103120" y="1890"/>
          <a:ext cx="8412480" cy="829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Need more accessible, easy-to-use communication tools</a:t>
          </a:r>
        </a:p>
      </dsp:txBody>
      <dsp:txXfrm>
        <a:off x="2103120" y="1890"/>
        <a:ext cx="8412480" cy="829686"/>
      </dsp:txXfrm>
    </dsp:sp>
    <dsp:sp modelId="{27B3F915-FDBF-466D-A30D-A016DF265B5D}">
      <dsp:nvSpPr>
        <dsp:cNvPr id="0" name=""/>
        <dsp:cNvSpPr/>
      </dsp:nvSpPr>
      <dsp:spPr>
        <a:xfrm>
          <a:off x="0" y="1890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Need</a:t>
          </a:r>
        </a:p>
      </dsp:txBody>
      <dsp:txXfrm>
        <a:off x="0" y="1890"/>
        <a:ext cx="2103120" cy="829686"/>
      </dsp:txXfrm>
    </dsp:sp>
    <dsp:sp modelId="{90372D35-E57A-4994-BECD-C3FF3D73B26C}">
      <dsp:nvSpPr>
        <dsp:cNvPr id="0" name=""/>
        <dsp:cNvSpPr/>
      </dsp:nvSpPr>
      <dsp:spPr>
        <a:xfrm>
          <a:off x="2103120" y="881358"/>
          <a:ext cx="8412480" cy="829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Struggle with technology that hasn’t adapted to their needs</a:t>
          </a:r>
        </a:p>
      </dsp:txBody>
      <dsp:txXfrm>
        <a:off x="2103120" y="881358"/>
        <a:ext cx="8412480" cy="829686"/>
      </dsp:txXfrm>
    </dsp:sp>
    <dsp:sp modelId="{DE7B7EB3-430D-445E-83B4-085C82100A55}">
      <dsp:nvSpPr>
        <dsp:cNvPr id="0" name=""/>
        <dsp:cNvSpPr/>
      </dsp:nvSpPr>
      <dsp:spPr>
        <a:xfrm>
          <a:off x="0" y="881358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Struggle</a:t>
          </a:r>
        </a:p>
      </dsp:txBody>
      <dsp:txXfrm>
        <a:off x="0" y="881358"/>
        <a:ext cx="2103120" cy="829686"/>
      </dsp:txXfrm>
    </dsp:sp>
    <dsp:sp modelId="{26E6BFB3-3527-4B0E-8CF7-5582829EF6A6}">
      <dsp:nvSpPr>
        <dsp:cNvPr id="0" name=""/>
        <dsp:cNvSpPr/>
      </dsp:nvSpPr>
      <dsp:spPr>
        <a:xfrm>
          <a:off x="2103120" y="1760825"/>
          <a:ext cx="8412480" cy="829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Want clearer, simpler ways to connect with family</a:t>
          </a:r>
        </a:p>
      </dsp:txBody>
      <dsp:txXfrm>
        <a:off x="2103120" y="1760825"/>
        <a:ext cx="8412480" cy="829686"/>
      </dsp:txXfrm>
    </dsp:sp>
    <dsp:sp modelId="{9445573B-B198-4EBB-AA3D-763E7C8CECCE}">
      <dsp:nvSpPr>
        <dsp:cNvPr id="0" name=""/>
        <dsp:cNvSpPr/>
      </dsp:nvSpPr>
      <dsp:spPr>
        <a:xfrm>
          <a:off x="0" y="1760825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Want</a:t>
          </a:r>
        </a:p>
      </dsp:txBody>
      <dsp:txXfrm>
        <a:off x="0" y="1760825"/>
        <a:ext cx="2103120" cy="829686"/>
      </dsp:txXfrm>
    </dsp:sp>
    <dsp:sp modelId="{A722C4E1-2BDD-48DA-A4DA-0EDB9BFDBE7D}">
      <dsp:nvSpPr>
        <dsp:cNvPr id="0" name=""/>
        <dsp:cNvSpPr/>
      </dsp:nvSpPr>
      <dsp:spPr>
        <a:xfrm>
          <a:off x="2103120" y="2640293"/>
          <a:ext cx="8412480" cy="829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Desire conveniences that fit naturally into routines</a:t>
          </a:r>
        </a:p>
      </dsp:txBody>
      <dsp:txXfrm>
        <a:off x="2103120" y="2640293"/>
        <a:ext cx="8412480" cy="829686"/>
      </dsp:txXfrm>
    </dsp:sp>
    <dsp:sp modelId="{FE061A65-A9DE-4636-9A33-0963B032E79B}">
      <dsp:nvSpPr>
        <dsp:cNvPr id="0" name=""/>
        <dsp:cNvSpPr/>
      </dsp:nvSpPr>
      <dsp:spPr>
        <a:xfrm>
          <a:off x="0" y="2640293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Desire</a:t>
          </a:r>
        </a:p>
      </dsp:txBody>
      <dsp:txXfrm>
        <a:off x="0" y="2640293"/>
        <a:ext cx="2103120" cy="829686"/>
      </dsp:txXfrm>
    </dsp:sp>
    <dsp:sp modelId="{7CE00B0B-5AB5-4A1A-B617-E2C9CEACD098}">
      <dsp:nvSpPr>
        <dsp:cNvPr id="0" name=""/>
        <dsp:cNvSpPr/>
      </dsp:nvSpPr>
      <dsp:spPr>
        <a:xfrm>
          <a:off x="2103120" y="3519760"/>
          <a:ext cx="8412480" cy="8296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225" tIns="210740" rIns="163225" bIns="2107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Seek solutions that reduce frustration and boost confidence</a:t>
          </a:r>
        </a:p>
      </dsp:txBody>
      <dsp:txXfrm>
        <a:off x="2103120" y="3519760"/>
        <a:ext cx="8412480" cy="829686"/>
      </dsp:txXfrm>
    </dsp:sp>
    <dsp:sp modelId="{565EA257-D4B1-4BB2-A4CD-D48423FF0DEF}">
      <dsp:nvSpPr>
        <dsp:cNvPr id="0" name=""/>
        <dsp:cNvSpPr/>
      </dsp:nvSpPr>
      <dsp:spPr>
        <a:xfrm>
          <a:off x="0" y="3519760"/>
          <a:ext cx="2103120" cy="8296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81955" rIns="111290" bIns="819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Seek</a:t>
          </a:r>
        </a:p>
      </dsp:txBody>
      <dsp:txXfrm>
        <a:off x="0" y="3519760"/>
        <a:ext cx="2103120" cy="829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C2B24-835C-4FEA-9116-BD3E85EA1764}">
      <dsp:nvSpPr>
        <dsp:cNvPr id="0" name=""/>
        <dsp:cNvSpPr/>
      </dsp:nvSpPr>
      <dsp:spPr>
        <a:xfrm>
          <a:off x="205509" y="82834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55468-EDE4-4F42-87C9-DF89C47177FF}">
      <dsp:nvSpPr>
        <dsp:cNvPr id="0" name=""/>
        <dsp:cNvSpPr/>
      </dsp:nvSpPr>
      <dsp:spPr>
        <a:xfrm>
          <a:off x="396960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D6EC49-3DA1-4802-9CB1-4B1BC3D15652}">
      <dsp:nvSpPr>
        <dsp:cNvPr id="0" name=""/>
        <dsp:cNvSpPr/>
      </dsp:nvSpPr>
      <dsp:spPr>
        <a:xfrm>
          <a:off x="1312541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Smarter sound tuning for clearer voices and personalized hearing</a:t>
          </a:r>
          <a:endParaRPr lang="en-US" sz="1500" kern="1200"/>
        </a:p>
      </dsp:txBody>
      <dsp:txXfrm>
        <a:off x="1312541" y="828340"/>
        <a:ext cx="2148945" cy="911674"/>
      </dsp:txXfrm>
    </dsp:sp>
    <dsp:sp modelId="{0F714C69-D872-4C3B-B75F-26EFEB0C1A7C}">
      <dsp:nvSpPr>
        <dsp:cNvPr id="0" name=""/>
        <dsp:cNvSpPr/>
      </dsp:nvSpPr>
      <dsp:spPr>
        <a:xfrm>
          <a:off x="3835925" y="828340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04D04-7464-4AE1-B01E-D257516FC718}">
      <dsp:nvSpPr>
        <dsp:cNvPr id="0" name=""/>
        <dsp:cNvSpPr/>
      </dsp:nvSpPr>
      <dsp:spPr>
        <a:xfrm>
          <a:off x="4027376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3F7F-D9C7-4C12-8493-E5494A8ED69F}">
      <dsp:nvSpPr>
        <dsp:cNvPr id="0" name=""/>
        <dsp:cNvSpPr/>
      </dsp:nvSpPr>
      <dsp:spPr>
        <a:xfrm>
          <a:off x="4942957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Easy voice and touch controls for simple daily use</a:t>
          </a:r>
          <a:endParaRPr lang="en-US" sz="1500" kern="1200"/>
        </a:p>
      </dsp:txBody>
      <dsp:txXfrm>
        <a:off x="4942957" y="828340"/>
        <a:ext cx="2148945" cy="911674"/>
      </dsp:txXfrm>
    </dsp:sp>
    <dsp:sp modelId="{263026FF-D47F-40E4-8F24-9303B492D69C}">
      <dsp:nvSpPr>
        <dsp:cNvPr id="0" name=""/>
        <dsp:cNvSpPr/>
      </dsp:nvSpPr>
      <dsp:spPr>
        <a:xfrm>
          <a:off x="7466341" y="828340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DDC73D-A3FA-45A6-BC4C-51BAD0B99AC3}">
      <dsp:nvSpPr>
        <dsp:cNvPr id="0" name=""/>
        <dsp:cNvSpPr/>
      </dsp:nvSpPr>
      <dsp:spPr>
        <a:xfrm>
          <a:off x="7657792" y="1019791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7D6EF-BE81-4659-89EC-65E5FCEE6166}">
      <dsp:nvSpPr>
        <dsp:cNvPr id="0" name=""/>
        <dsp:cNvSpPr/>
      </dsp:nvSpPr>
      <dsp:spPr>
        <a:xfrm>
          <a:off x="8573374" y="82834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Seamless multi-device connection with no setup confusion</a:t>
          </a:r>
          <a:endParaRPr lang="en-US" sz="1500" kern="1200"/>
        </a:p>
      </dsp:txBody>
      <dsp:txXfrm>
        <a:off x="8573374" y="828340"/>
        <a:ext cx="2148945" cy="911674"/>
      </dsp:txXfrm>
    </dsp:sp>
    <dsp:sp modelId="{15E75D76-60F2-4583-8A17-49FC6FFB7BD5}">
      <dsp:nvSpPr>
        <dsp:cNvPr id="0" name=""/>
        <dsp:cNvSpPr/>
      </dsp:nvSpPr>
      <dsp:spPr>
        <a:xfrm>
          <a:off x="205509" y="2452790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33DE0-4533-4E91-9799-846CE2D8D7D4}">
      <dsp:nvSpPr>
        <dsp:cNvPr id="0" name=""/>
        <dsp:cNvSpPr/>
      </dsp:nvSpPr>
      <dsp:spPr>
        <a:xfrm>
          <a:off x="396960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A707B-C96E-4EB2-AEC6-AE091EFDAF9E}">
      <dsp:nvSpPr>
        <dsp:cNvPr id="0" name=""/>
        <dsp:cNvSpPr/>
      </dsp:nvSpPr>
      <dsp:spPr>
        <a:xfrm>
          <a:off x="1312541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Sleek, minimal design optimized for all-day comfort</a:t>
          </a:r>
          <a:endParaRPr lang="en-US" sz="1500" kern="1200"/>
        </a:p>
      </dsp:txBody>
      <dsp:txXfrm>
        <a:off x="1312541" y="2452790"/>
        <a:ext cx="2148945" cy="911674"/>
      </dsp:txXfrm>
    </dsp:sp>
    <dsp:sp modelId="{62665519-D382-49E8-8F0A-74E67210E0A3}">
      <dsp:nvSpPr>
        <dsp:cNvPr id="0" name=""/>
        <dsp:cNvSpPr/>
      </dsp:nvSpPr>
      <dsp:spPr>
        <a:xfrm>
          <a:off x="3835925" y="2452790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C326A-86EA-45A6-9AF5-47A33D82C81C}">
      <dsp:nvSpPr>
        <dsp:cNvPr id="0" name=""/>
        <dsp:cNvSpPr/>
      </dsp:nvSpPr>
      <dsp:spPr>
        <a:xfrm>
          <a:off x="4027376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5F541-FC57-4AE6-B770-291347F17AFC}">
      <dsp:nvSpPr>
        <dsp:cNvPr id="0" name=""/>
        <dsp:cNvSpPr/>
      </dsp:nvSpPr>
      <dsp:spPr>
        <a:xfrm>
          <a:off x="4942957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Longer battery life, faster charging, and more stable connectivity</a:t>
          </a:r>
          <a:endParaRPr lang="en-US" sz="1500" kern="1200"/>
        </a:p>
      </dsp:txBody>
      <dsp:txXfrm>
        <a:off x="4942957" y="2452790"/>
        <a:ext cx="2148945" cy="911674"/>
      </dsp:txXfrm>
    </dsp:sp>
    <dsp:sp modelId="{B43D672D-AD24-4E1E-A5EC-24B47A3D7554}">
      <dsp:nvSpPr>
        <dsp:cNvPr id="0" name=""/>
        <dsp:cNvSpPr/>
      </dsp:nvSpPr>
      <dsp:spPr>
        <a:xfrm>
          <a:off x="7466341" y="2452790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9DCED-CDF4-4726-A49D-ECA2832251E7}">
      <dsp:nvSpPr>
        <dsp:cNvPr id="0" name=""/>
        <dsp:cNvSpPr/>
      </dsp:nvSpPr>
      <dsp:spPr>
        <a:xfrm>
          <a:off x="7657792" y="2644242"/>
          <a:ext cx="528770" cy="52877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2B859D-3F40-49AF-9C2E-903426986F98}">
      <dsp:nvSpPr>
        <dsp:cNvPr id="0" name=""/>
        <dsp:cNvSpPr/>
      </dsp:nvSpPr>
      <dsp:spPr>
        <a:xfrm>
          <a:off x="8573374" y="2452790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Maintains the trusted AirPods quality with enhanced usability</a:t>
          </a:r>
          <a:endParaRPr lang="en-US" sz="1500" kern="1200"/>
        </a:p>
      </dsp:txBody>
      <dsp:txXfrm>
        <a:off x="8573374" y="2452790"/>
        <a:ext cx="2148945" cy="91167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4FAC4-DEAA-4161-AF03-F25D42CBABE6}">
      <dsp:nvSpPr>
        <dsp:cNvPr id="0" name=""/>
        <dsp:cNvSpPr/>
      </dsp:nvSpPr>
      <dsp:spPr>
        <a:xfrm>
          <a:off x="0" y="0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Extended warranty</a:t>
          </a:r>
          <a:r>
            <a:rPr lang="en-GB" sz="1900" kern="1200"/>
            <a:t> for additional protection</a:t>
          </a:r>
          <a:endParaRPr lang="en-US" sz="1900" kern="1200"/>
        </a:p>
      </dsp:txBody>
      <dsp:txXfrm>
        <a:off x="19451" y="19451"/>
        <a:ext cx="7620120" cy="625190"/>
      </dsp:txXfrm>
    </dsp:sp>
    <dsp:sp modelId="{43346768-A741-497F-8D76-A7FEF9BA5BCD}">
      <dsp:nvSpPr>
        <dsp:cNvPr id="0" name=""/>
        <dsp:cNvSpPr/>
      </dsp:nvSpPr>
      <dsp:spPr>
        <a:xfrm>
          <a:off x="628350" y="756328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Free trial period</a:t>
          </a:r>
          <a:r>
            <a:rPr lang="en-GB" sz="1900" kern="1200"/>
            <a:t> to build confidence and trust</a:t>
          </a:r>
          <a:endParaRPr lang="en-US" sz="1900" kern="1200"/>
        </a:p>
      </dsp:txBody>
      <dsp:txXfrm>
        <a:off x="647801" y="775779"/>
        <a:ext cx="7315515" cy="625190"/>
      </dsp:txXfrm>
    </dsp:sp>
    <dsp:sp modelId="{5FF422E4-47A5-4756-8883-D67021DE8B7C}">
      <dsp:nvSpPr>
        <dsp:cNvPr id="0" name=""/>
        <dsp:cNvSpPr/>
      </dsp:nvSpPr>
      <dsp:spPr>
        <a:xfrm>
          <a:off x="1256700" y="1512656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24/7 support</a:t>
          </a:r>
          <a:r>
            <a:rPr lang="en-GB" sz="1900" kern="1200"/>
            <a:t> with </a:t>
          </a:r>
          <a:r>
            <a:rPr lang="en-GB" sz="1900" b="1" kern="1200"/>
            <a:t>remote setup assistance</a:t>
          </a:r>
          <a:endParaRPr lang="en-US" sz="1900" kern="1200"/>
        </a:p>
      </dsp:txBody>
      <dsp:txXfrm>
        <a:off x="1276151" y="1532107"/>
        <a:ext cx="7315515" cy="625190"/>
      </dsp:txXfrm>
    </dsp:sp>
    <dsp:sp modelId="{3F15B1AF-9933-42A9-960B-6D7CC91A4BE2}">
      <dsp:nvSpPr>
        <dsp:cNvPr id="0" name=""/>
        <dsp:cNvSpPr/>
      </dsp:nvSpPr>
      <dsp:spPr>
        <a:xfrm>
          <a:off x="1885050" y="2268984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Companion app for </a:t>
          </a:r>
          <a:r>
            <a:rPr lang="en-GB" sz="1900" b="1" kern="1200"/>
            <a:t>personalized sound settings</a:t>
          </a:r>
          <a:endParaRPr lang="en-US" sz="1900" kern="1200"/>
        </a:p>
      </dsp:txBody>
      <dsp:txXfrm>
        <a:off x="1904501" y="2288435"/>
        <a:ext cx="7315515" cy="625190"/>
      </dsp:txXfrm>
    </dsp:sp>
    <dsp:sp modelId="{582C02F4-375B-4458-9F84-7EC5AB30EE5C}">
      <dsp:nvSpPr>
        <dsp:cNvPr id="0" name=""/>
        <dsp:cNvSpPr/>
      </dsp:nvSpPr>
      <dsp:spPr>
        <a:xfrm>
          <a:off x="2513400" y="3025312"/>
          <a:ext cx="8414428" cy="664092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Regular software updates</a:t>
          </a:r>
          <a:r>
            <a:rPr lang="en-GB" sz="1900" kern="1200"/>
            <a:t> adding new features and improvements</a:t>
          </a:r>
          <a:endParaRPr lang="en-US" sz="1900" kern="1200"/>
        </a:p>
      </dsp:txBody>
      <dsp:txXfrm>
        <a:off x="2532851" y="3044763"/>
        <a:ext cx="7315515" cy="625190"/>
      </dsp:txXfrm>
    </dsp:sp>
    <dsp:sp modelId="{85526D76-7597-4004-BE3E-A3EC8303A5A0}">
      <dsp:nvSpPr>
        <dsp:cNvPr id="0" name=""/>
        <dsp:cNvSpPr/>
      </dsp:nvSpPr>
      <dsp:spPr>
        <a:xfrm>
          <a:off x="7982767" y="485156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79890" y="485156"/>
        <a:ext cx="237414" cy="324824"/>
      </dsp:txXfrm>
    </dsp:sp>
    <dsp:sp modelId="{ABCCA7B5-5E7D-417E-909B-A8B497A59F33}">
      <dsp:nvSpPr>
        <dsp:cNvPr id="0" name=""/>
        <dsp:cNvSpPr/>
      </dsp:nvSpPr>
      <dsp:spPr>
        <a:xfrm>
          <a:off x="8611118" y="124148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244906"/>
            <a:satOff val="-20744"/>
            <a:lumOff val="-233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2244906"/>
              <a:satOff val="-20744"/>
              <a:lumOff val="-2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708241" y="1241484"/>
        <a:ext cx="237414" cy="324824"/>
      </dsp:txXfrm>
    </dsp:sp>
    <dsp:sp modelId="{D8ED363A-9D1E-443E-8570-B14A1D656748}">
      <dsp:nvSpPr>
        <dsp:cNvPr id="0" name=""/>
        <dsp:cNvSpPr/>
      </dsp:nvSpPr>
      <dsp:spPr>
        <a:xfrm>
          <a:off x="9239468" y="1986744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4489812"/>
            <a:satOff val="-41488"/>
            <a:lumOff val="-467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4489812"/>
              <a:satOff val="-41488"/>
              <a:lumOff val="-46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336591" y="1986744"/>
        <a:ext cx="237414" cy="324824"/>
      </dsp:txXfrm>
    </dsp:sp>
    <dsp:sp modelId="{3902C611-A787-4543-B665-FBAEB6C977BA}">
      <dsp:nvSpPr>
        <dsp:cNvPr id="0" name=""/>
        <dsp:cNvSpPr/>
      </dsp:nvSpPr>
      <dsp:spPr>
        <a:xfrm>
          <a:off x="9867818" y="2750451"/>
          <a:ext cx="431660" cy="43166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964941" y="2750451"/>
        <a:ext cx="237414" cy="3248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8CB53-A472-4983-A18C-682D42A72898}">
      <dsp:nvSpPr>
        <dsp:cNvPr id="0" name=""/>
        <dsp:cNvSpPr/>
      </dsp:nvSpPr>
      <dsp:spPr>
        <a:xfrm>
          <a:off x="0" y="426"/>
          <a:ext cx="1035078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5E854-6A86-43AA-ABC0-5E1C1528E08D}">
      <dsp:nvSpPr>
        <dsp:cNvPr id="0" name=""/>
        <dsp:cNvSpPr/>
      </dsp:nvSpPr>
      <dsp:spPr>
        <a:xfrm>
          <a:off x="0" y="426"/>
          <a:ext cx="10350781" cy="69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Minimal, elegant </a:t>
          </a:r>
          <a:r>
            <a:rPr lang="en-GB" sz="2800" b="1" kern="1200"/>
            <a:t>logo</a:t>
          </a:r>
          <a:r>
            <a:rPr lang="en-GB" sz="2800" kern="1200"/>
            <a:t> aligned with the AirPods aesthetic</a:t>
          </a:r>
          <a:endParaRPr lang="en-US" sz="2800" kern="1200"/>
        </a:p>
      </dsp:txBody>
      <dsp:txXfrm>
        <a:off x="0" y="426"/>
        <a:ext cx="10350781" cy="699240"/>
      </dsp:txXfrm>
    </dsp:sp>
    <dsp:sp modelId="{4BF0D87B-F171-4900-8E14-50A31A3DEAC9}">
      <dsp:nvSpPr>
        <dsp:cNvPr id="0" name=""/>
        <dsp:cNvSpPr/>
      </dsp:nvSpPr>
      <dsp:spPr>
        <a:xfrm>
          <a:off x="0" y="699667"/>
          <a:ext cx="10350781" cy="0"/>
        </a:xfrm>
        <a:prstGeom prst="line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1A3D87-2965-4E80-A6BF-AB6E9607F1D1}">
      <dsp:nvSpPr>
        <dsp:cNvPr id="0" name=""/>
        <dsp:cNvSpPr/>
      </dsp:nvSpPr>
      <dsp:spPr>
        <a:xfrm>
          <a:off x="0" y="699667"/>
          <a:ext cx="10350781" cy="69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White and soft neutrals</a:t>
          </a:r>
          <a:r>
            <a:rPr lang="en-GB" sz="2800" kern="1200"/>
            <a:t> with subtle metallic accents</a:t>
          </a:r>
          <a:endParaRPr lang="en-US" sz="2800" kern="1200"/>
        </a:p>
      </dsp:txBody>
      <dsp:txXfrm>
        <a:off x="0" y="699667"/>
        <a:ext cx="10350781" cy="699240"/>
      </dsp:txXfrm>
    </dsp:sp>
    <dsp:sp modelId="{D9F24CE8-1D0F-481B-8A7C-CF4B328FC324}">
      <dsp:nvSpPr>
        <dsp:cNvPr id="0" name=""/>
        <dsp:cNvSpPr/>
      </dsp:nvSpPr>
      <dsp:spPr>
        <a:xfrm>
          <a:off x="0" y="1398907"/>
          <a:ext cx="10350781" cy="0"/>
        </a:xfrm>
        <a:prstGeom prst="line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17428E-8EBC-400D-A7D8-E24176BA974C}">
      <dsp:nvSpPr>
        <dsp:cNvPr id="0" name=""/>
        <dsp:cNvSpPr/>
      </dsp:nvSpPr>
      <dsp:spPr>
        <a:xfrm>
          <a:off x="0" y="1398907"/>
          <a:ext cx="10350781" cy="69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/>
            <a:t>Simple, eco-friendly packaging</a:t>
          </a:r>
          <a:endParaRPr lang="en-US" sz="2800" kern="1200"/>
        </a:p>
      </dsp:txBody>
      <dsp:txXfrm>
        <a:off x="0" y="1398907"/>
        <a:ext cx="10350781" cy="699240"/>
      </dsp:txXfrm>
    </dsp:sp>
    <dsp:sp modelId="{14BB32C2-D8E8-4D88-A3C5-A83E4619168C}">
      <dsp:nvSpPr>
        <dsp:cNvPr id="0" name=""/>
        <dsp:cNvSpPr/>
      </dsp:nvSpPr>
      <dsp:spPr>
        <a:xfrm>
          <a:off x="0" y="2098148"/>
          <a:ext cx="10350781" cy="0"/>
        </a:xfrm>
        <a:prstGeom prst="line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6D935-3193-42DA-B07B-DE18278516E8}">
      <dsp:nvSpPr>
        <dsp:cNvPr id="0" name=""/>
        <dsp:cNvSpPr/>
      </dsp:nvSpPr>
      <dsp:spPr>
        <a:xfrm>
          <a:off x="0" y="2098148"/>
          <a:ext cx="10350781" cy="69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Gentle, calming tones that feel </a:t>
          </a:r>
          <a:r>
            <a:rPr lang="en-GB" sz="2800" b="1" kern="1200"/>
            <a:t>modern and inviting</a:t>
          </a:r>
          <a:endParaRPr lang="en-US" sz="2800" kern="1200"/>
        </a:p>
      </dsp:txBody>
      <dsp:txXfrm>
        <a:off x="0" y="2098148"/>
        <a:ext cx="10350781" cy="699240"/>
      </dsp:txXfrm>
    </dsp:sp>
    <dsp:sp modelId="{1388AFB6-27BF-4723-BB65-43D5A1F70FD6}">
      <dsp:nvSpPr>
        <dsp:cNvPr id="0" name=""/>
        <dsp:cNvSpPr/>
      </dsp:nvSpPr>
      <dsp:spPr>
        <a:xfrm>
          <a:off x="0" y="2797388"/>
          <a:ext cx="10350781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FA8DB-F2DD-411A-80CE-C03545D3DFE3}">
      <dsp:nvSpPr>
        <dsp:cNvPr id="0" name=""/>
        <dsp:cNvSpPr/>
      </dsp:nvSpPr>
      <dsp:spPr>
        <a:xfrm>
          <a:off x="0" y="2797388"/>
          <a:ext cx="10350781" cy="699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Overall design communicates </a:t>
          </a:r>
          <a:r>
            <a:rPr lang="en-GB" sz="2800" b="1" kern="1200"/>
            <a:t>comfort, quality, and ease-of-use</a:t>
          </a:r>
          <a:endParaRPr lang="en-US" sz="2800" kern="1200"/>
        </a:p>
      </dsp:txBody>
      <dsp:txXfrm>
        <a:off x="0" y="2797388"/>
        <a:ext cx="10350781" cy="6992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AD223-DAE3-48FB-A831-2FDC8A1BF7C0}">
      <dsp:nvSpPr>
        <dsp:cNvPr id="0" name=""/>
        <dsp:cNvSpPr/>
      </dsp:nvSpPr>
      <dsp:spPr>
        <a:xfrm>
          <a:off x="0" y="1764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D3F5B9-A2C7-41E6-81D9-2964A9E36406}">
      <dsp:nvSpPr>
        <dsp:cNvPr id="0" name=""/>
        <dsp:cNvSpPr/>
      </dsp:nvSpPr>
      <dsp:spPr>
        <a:xfrm>
          <a:off x="0" y="1764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Pricing Objective: Affordable, but Still Premium</a:t>
          </a:r>
          <a:endParaRPr lang="en-US" sz="1200" kern="1200"/>
        </a:p>
      </dsp:txBody>
      <dsp:txXfrm>
        <a:off x="0" y="1764"/>
        <a:ext cx="4646905" cy="328147"/>
      </dsp:txXfrm>
    </dsp:sp>
    <dsp:sp modelId="{2EFB74C0-9D2E-45E6-88DB-3D75102F69F5}">
      <dsp:nvSpPr>
        <dsp:cNvPr id="0" name=""/>
        <dsp:cNvSpPr/>
      </dsp:nvSpPr>
      <dsp:spPr>
        <a:xfrm>
          <a:off x="0" y="329911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8036DB-A484-4300-B9CF-64738EE0A3B5}">
      <dsp:nvSpPr>
        <dsp:cNvPr id="0" name=""/>
        <dsp:cNvSpPr/>
      </dsp:nvSpPr>
      <dsp:spPr>
        <a:xfrm>
          <a:off x="0" y="329911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1. Affordability (Primary Goal)</a:t>
          </a:r>
          <a:endParaRPr lang="en-US" sz="1200" kern="1200"/>
        </a:p>
      </dsp:txBody>
      <dsp:txXfrm>
        <a:off x="0" y="329911"/>
        <a:ext cx="4646905" cy="328147"/>
      </dsp:txXfrm>
    </dsp:sp>
    <dsp:sp modelId="{141352CD-EF45-4D85-95C4-A38A76D9B918}">
      <dsp:nvSpPr>
        <dsp:cNvPr id="0" name=""/>
        <dsp:cNvSpPr/>
      </dsp:nvSpPr>
      <dsp:spPr>
        <a:xfrm>
          <a:off x="0" y="658058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45B12-7044-4163-A308-ACED39AB2C8D}">
      <dsp:nvSpPr>
        <dsp:cNvPr id="0" name=""/>
        <dsp:cNvSpPr/>
      </dsp:nvSpPr>
      <dsp:spPr>
        <a:xfrm>
          <a:off x="0" y="658058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Create a clear sense of value for older buyers</a:t>
          </a:r>
          <a:endParaRPr lang="en-US" sz="1200" kern="1200"/>
        </a:p>
      </dsp:txBody>
      <dsp:txXfrm>
        <a:off x="0" y="658058"/>
        <a:ext cx="4646905" cy="328147"/>
      </dsp:txXfrm>
    </dsp:sp>
    <dsp:sp modelId="{5395D8DB-5807-4860-8F0C-F435EAD64DCF}">
      <dsp:nvSpPr>
        <dsp:cNvPr id="0" name=""/>
        <dsp:cNvSpPr/>
      </dsp:nvSpPr>
      <dsp:spPr>
        <a:xfrm>
          <a:off x="0" y="986206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915ED6-FEA9-42C6-A896-0FD018F703F5}">
      <dsp:nvSpPr>
        <dsp:cNvPr id="0" name=""/>
        <dsp:cNvSpPr/>
      </dsp:nvSpPr>
      <dsp:spPr>
        <a:xfrm>
          <a:off x="0" y="986206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Use simple, transparent pricing</a:t>
          </a:r>
          <a:endParaRPr lang="en-US" sz="1200" kern="1200"/>
        </a:p>
      </dsp:txBody>
      <dsp:txXfrm>
        <a:off x="0" y="986206"/>
        <a:ext cx="4646905" cy="328147"/>
      </dsp:txXfrm>
    </dsp:sp>
    <dsp:sp modelId="{0A8B62D8-A234-42EC-A57E-086422501F28}">
      <dsp:nvSpPr>
        <dsp:cNvPr id="0" name=""/>
        <dsp:cNvSpPr/>
      </dsp:nvSpPr>
      <dsp:spPr>
        <a:xfrm>
          <a:off x="0" y="1314353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81EC2-531F-4B6F-A32C-D32BBE2F9D2B}">
      <dsp:nvSpPr>
        <dsp:cNvPr id="0" name=""/>
        <dsp:cNvSpPr/>
      </dsp:nvSpPr>
      <dsp:spPr>
        <a:xfrm>
          <a:off x="0" y="1314353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Reduce hesitation around adopting new technology</a:t>
          </a:r>
          <a:endParaRPr lang="en-US" sz="1200" kern="1200"/>
        </a:p>
      </dsp:txBody>
      <dsp:txXfrm>
        <a:off x="0" y="1314353"/>
        <a:ext cx="4646905" cy="328147"/>
      </dsp:txXfrm>
    </dsp:sp>
    <dsp:sp modelId="{CEB0680D-FF11-4EDC-BE04-DF25D3AF02B3}">
      <dsp:nvSpPr>
        <dsp:cNvPr id="0" name=""/>
        <dsp:cNvSpPr/>
      </dsp:nvSpPr>
      <dsp:spPr>
        <a:xfrm>
          <a:off x="0" y="1642500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5E0159-C9BE-4792-9BC6-F50D823CD05F}">
      <dsp:nvSpPr>
        <dsp:cNvPr id="0" name=""/>
        <dsp:cNvSpPr/>
      </dsp:nvSpPr>
      <dsp:spPr>
        <a:xfrm>
          <a:off x="0" y="1642500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Occasional promotions to increase comfort with purchase</a:t>
          </a:r>
          <a:endParaRPr lang="en-US" sz="1200" kern="1200"/>
        </a:p>
      </dsp:txBody>
      <dsp:txXfrm>
        <a:off x="0" y="1642500"/>
        <a:ext cx="4646905" cy="328147"/>
      </dsp:txXfrm>
    </dsp:sp>
    <dsp:sp modelId="{B6DAD9C1-9DD6-4720-961A-40756809A69C}">
      <dsp:nvSpPr>
        <dsp:cNvPr id="0" name=""/>
        <dsp:cNvSpPr/>
      </dsp:nvSpPr>
      <dsp:spPr>
        <a:xfrm>
          <a:off x="0" y="1970648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47E2AD-E8E2-4E70-82A5-8E9F395BD6F4}">
      <dsp:nvSpPr>
        <dsp:cNvPr id="0" name=""/>
        <dsp:cNvSpPr/>
      </dsp:nvSpPr>
      <dsp:spPr>
        <a:xfrm>
          <a:off x="0" y="1970648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2. Maintain a Premium Image (Secondary Goal)</a:t>
          </a:r>
          <a:endParaRPr lang="en-US" sz="1200" kern="1200"/>
        </a:p>
      </dsp:txBody>
      <dsp:txXfrm>
        <a:off x="0" y="1970648"/>
        <a:ext cx="4646905" cy="328147"/>
      </dsp:txXfrm>
    </dsp:sp>
    <dsp:sp modelId="{30CB42AB-E19D-433F-953A-DCFBECBDDDE5}">
      <dsp:nvSpPr>
        <dsp:cNvPr id="0" name=""/>
        <dsp:cNvSpPr/>
      </dsp:nvSpPr>
      <dsp:spPr>
        <a:xfrm>
          <a:off x="0" y="2298795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803A1-795D-4641-9F37-295A3B9E74DF}">
      <dsp:nvSpPr>
        <dsp:cNvPr id="0" name=""/>
        <dsp:cNvSpPr/>
      </dsp:nvSpPr>
      <dsp:spPr>
        <a:xfrm>
          <a:off x="0" y="2298795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Leverage Apple’s trusted brand reputation</a:t>
          </a:r>
          <a:endParaRPr lang="en-US" sz="1200" kern="1200"/>
        </a:p>
      </dsp:txBody>
      <dsp:txXfrm>
        <a:off x="0" y="2298795"/>
        <a:ext cx="4646905" cy="328147"/>
      </dsp:txXfrm>
    </dsp:sp>
    <dsp:sp modelId="{EFE311FF-217D-406F-9D7C-7A4DE80D98D4}">
      <dsp:nvSpPr>
        <dsp:cNvPr id="0" name=""/>
        <dsp:cNvSpPr/>
      </dsp:nvSpPr>
      <dsp:spPr>
        <a:xfrm>
          <a:off x="0" y="2626942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AB37AC-B366-47E4-BD53-B51E08D94E98}">
      <dsp:nvSpPr>
        <dsp:cNvPr id="0" name=""/>
        <dsp:cNvSpPr/>
      </dsp:nvSpPr>
      <dsp:spPr>
        <a:xfrm>
          <a:off x="0" y="2626942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Highlight quality, ease of use, and reliability</a:t>
          </a:r>
          <a:endParaRPr lang="en-US" sz="1200" kern="1200"/>
        </a:p>
      </dsp:txBody>
      <dsp:txXfrm>
        <a:off x="0" y="2626942"/>
        <a:ext cx="4646905" cy="328147"/>
      </dsp:txXfrm>
    </dsp:sp>
    <dsp:sp modelId="{96CE2A92-EE13-4C79-9EE2-D2817A6D659B}">
      <dsp:nvSpPr>
        <dsp:cNvPr id="0" name=""/>
        <dsp:cNvSpPr/>
      </dsp:nvSpPr>
      <dsp:spPr>
        <a:xfrm>
          <a:off x="0" y="2955090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8CDE75-5CED-4FE1-A478-1DC8ACCF766E}">
      <dsp:nvSpPr>
        <dsp:cNvPr id="0" name=""/>
        <dsp:cNvSpPr/>
      </dsp:nvSpPr>
      <dsp:spPr>
        <a:xfrm>
          <a:off x="0" y="2955090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Differentiate from low-cost/low-quality alternatives</a:t>
          </a:r>
          <a:endParaRPr lang="en-US" sz="1200" kern="1200"/>
        </a:p>
      </dsp:txBody>
      <dsp:txXfrm>
        <a:off x="0" y="2955090"/>
        <a:ext cx="4646905" cy="328147"/>
      </dsp:txXfrm>
    </dsp:sp>
    <dsp:sp modelId="{855BB85D-DDFF-46F8-9CB5-9FD05C48DC7B}">
      <dsp:nvSpPr>
        <dsp:cNvPr id="0" name=""/>
        <dsp:cNvSpPr/>
      </dsp:nvSpPr>
      <dsp:spPr>
        <a:xfrm>
          <a:off x="0" y="3283237"/>
          <a:ext cx="464690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14762-AE6A-49D0-8FBA-06F82EB95594}">
      <dsp:nvSpPr>
        <dsp:cNvPr id="0" name=""/>
        <dsp:cNvSpPr/>
      </dsp:nvSpPr>
      <dsp:spPr>
        <a:xfrm>
          <a:off x="0" y="3283237"/>
          <a:ext cx="4646905" cy="32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Reinforce that “paying a little more” delivers significantly higher value</a:t>
          </a:r>
          <a:endParaRPr lang="en-US" sz="1200" kern="1200"/>
        </a:p>
      </dsp:txBody>
      <dsp:txXfrm>
        <a:off x="0" y="3283237"/>
        <a:ext cx="4646905" cy="328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</a:rPr>
              <a:t>Airpods Clear 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b="1">
                <a:solidFill>
                  <a:srgbClr val="FFFFFF"/>
                </a:solidFill>
              </a:rPr>
              <a:t>By Wesley, Abhi, Jonathon, Josh, Aidan </a:t>
            </a:r>
          </a:p>
          <a:p>
            <a:pPr algn="l"/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A11C3-039C-5399-79D4-ABDC85B5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Core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FC6B-F123-ED3C-DF0A-9527EFE38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763" y="2318197"/>
            <a:ext cx="9834867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>
                <a:ea typeface="+mn-lt"/>
                <a:cs typeface="+mn-lt"/>
              </a:rPr>
              <a:t>Makes AirPods easier and more comfortable for older adults</a:t>
            </a:r>
            <a:endParaRPr lang="en-GB"/>
          </a:p>
          <a:p>
            <a:r>
              <a:rPr lang="en-GB">
                <a:ea typeface="+mn-lt"/>
                <a:cs typeface="+mn-lt"/>
              </a:rPr>
              <a:t>Provides better audio augmentation for clearer listening</a:t>
            </a:r>
            <a:endParaRPr lang="en-GB"/>
          </a:p>
          <a:p>
            <a:r>
              <a:rPr lang="en-GB">
                <a:ea typeface="+mn-lt"/>
                <a:cs typeface="+mn-lt"/>
              </a:rPr>
              <a:t>Offers simple, stress-free features designed for accessibility</a:t>
            </a:r>
            <a:endParaRPr lang="en-GB"/>
          </a:p>
          <a:p>
            <a:r>
              <a:rPr lang="en-GB">
                <a:ea typeface="+mn-lt"/>
                <a:cs typeface="+mn-lt"/>
              </a:rPr>
              <a:t>Helps users stay connected effortlessly with family and daily life</a:t>
            </a:r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019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1325F-76AE-D895-E728-233F7F77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Actual Product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5D60BF-1F0D-1C41-EDFD-51EE7A0FAA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5067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481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DE0F4-A585-8A5D-36B0-87796F66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Augmented Product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33453979-4076-5FB8-8D23-82EAC032D5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39873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73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1034A-B651-E6B9-FA1B-81A351A2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Branding &amp; Packaging </a:t>
            </a: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C9834192-777E-9C02-ED55-B107D7A6F0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919416"/>
              </p:ext>
            </p:extLst>
          </p:nvPr>
        </p:nvGraphicFramePr>
        <p:xfrm>
          <a:off x="644056" y="2808328"/>
          <a:ext cx="10350781" cy="3497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385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2AA7C-8236-5E34-7655-763059786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000"/>
              <a:t>Pricing Strategy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5ABA3-DCD8-BCD8-6831-6EEE3CF057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527" r="27072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361A238-1AB2-C0BE-5BAC-1F6540B2BA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790193"/>
              </p:ext>
            </p:extLst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66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5D4C0-B0B9-B4ED-9F56-6DF1D3C2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/>
              <a:t>Perceived Value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5277FE-5F72-12C3-9125-F77C940692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74" r="31695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62F243-CAB3-F58E-0F92-C44DA5F8F8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700457"/>
              </p:ext>
            </p:extLst>
          </p:nvPr>
        </p:nvGraphicFramePr>
        <p:xfrm>
          <a:off x="761800" y="2470244"/>
          <a:ext cx="5334197" cy="3769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4141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D235A-7BAB-7BD4-1929-B0779AA4E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Tiered Pricing Strategy 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39AE4CB0-AA1A-C9CE-2381-79C1DD0AA0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03003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0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FE849-8263-7CDD-3A91-C4D0D8A3C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Price Sensitivity and Product Sensitivity 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923957-7309-7DCB-5C21-7592FE3D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11202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465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64CE7-0FE4-7F73-0476-3E05DE838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Core Message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CB0043-A292-93C9-819E-4A18DE9DD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664092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637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06225-91EA-61D1-0167-B5B9AE0D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A5715A6-3D65-40A8-F1EE-01AC65FA1C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D5ECCE1-D885-211F-1752-E3E119D80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BC69E-2348-4ECC-5392-21E1E2D10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AIDA Plan A 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FEF8C932-D13A-C44E-B680-0B474B7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58036ED-8B23-400A-2625-1BB1F416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  <a:p>
            <a:endParaRPr lang="en-US"/>
          </a:p>
          <a:p>
            <a:r>
              <a:rPr lang="en-US" b="1">
                <a:ea typeface="+mn-lt"/>
                <a:cs typeface="+mn-lt"/>
              </a:rPr>
              <a:t>Attention 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Break the perception that AirPods are only for younger generations.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Highlight ease of use, comfort, and clear sound right from the start.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Use welcoming, relatable messaging that instantly feels accessible to older adults.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58706-4B61-5CE8-0BF4-5F7C58B72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69" y="395307"/>
            <a:ext cx="11294732" cy="900131"/>
          </a:xfrm>
        </p:spPr>
        <p:txBody>
          <a:bodyPr anchor="t">
            <a:noAutofit/>
          </a:bodyPr>
          <a:lstStyle/>
          <a:p>
            <a:r>
              <a:rPr lang="en-GB">
                <a:solidFill>
                  <a:schemeClr val="bg1"/>
                </a:solidFill>
                <a:ea typeface="+mj-lt"/>
                <a:cs typeface="+mj-lt"/>
              </a:rPr>
              <a:t>Marketing Presentation Roles &amp; Responsibilities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CC16EC4-10F5-FBA3-2377-3E547E916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</a:pPr>
            <a:r>
              <a:rPr lang="en-GB" sz="2500" b="1">
                <a:latin typeface="Aptos"/>
              </a:rPr>
              <a:t>Target Audience Analysis by Abhi</a:t>
            </a:r>
          </a:p>
          <a:p>
            <a:pPr>
              <a:buFont typeface="Arial"/>
            </a:pPr>
            <a:r>
              <a:rPr lang="en-GB" sz="2500" b="1">
                <a:latin typeface="Aptos"/>
              </a:rPr>
              <a:t>Product Adjustment by Abhi</a:t>
            </a:r>
            <a:endParaRPr lang="en-GB" sz="2500">
              <a:latin typeface="Aptos"/>
            </a:endParaRPr>
          </a:p>
          <a:p>
            <a:pPr>
              <a:buFont typeface="Arial"/>
            </a:pPr>
            <a:r>
              <a:rPr lang="en-GB" sz="2500" b="1">
                <a:latin typeface="Aptos"/>
              </a:rPr>
              <a:t>Pricing Strategy by Wesley</a:t>
            </a:r>
            <a:endParaRPr lang="en-GB" sz="2500">
              <a:latin typeface="Aptos"/>
            </a:endParaRPr>
          </a:p>
          <a:p>
            <a:pPr>
              <a:buFont typeface="Arial"/>
            </a:pPr>
            <a:r>
              <a:rPr lang="en-GB" sz="2500" b="1">
                <a:latin typeface="Aptos"/>
              </a:rPr>
              <a:t>Promotion Strategy by Wesley</a:t>
            </a:r>
          </a:p>
          <a:p>
            <a:pPr>
              <a:buFont typeface="Arial"/>
            </a:pPr>
            <a:r>
              <a:rPr lang="en-GB" sz="2500" b="1">
                <a:latin typeface="Aptos"/>
              </a:rPr>
              <a:t>Place/Distribution by Aidan</a:t>
            </a:r>
            <a:endParaRPr lang="en-GB" sz="2500"/>
          </a:p>
          <a:p>
            <a:pPr>
              <a:buFont typeface="Arial"/>
            </a:pPr>
            <a:r>
              <a:rPr lang="en-GB" sz="2500" b="1">
                <a:latin typeface="Aptos"/>
              </a:rPr>
              <a:t>AI Generated </a:t>
            </a:r>
            <a:r>
              <a:rPr lang="en-GB" sz="2500" b="1" err="1">
                <a:latin typeface="Aptos"/>
              </a:rPr>
              <a:t>Mockups</a:t>
            </a:r>
            <a:r>
              <a:rPr lang="en-GB" sz="2500" b="1">
                <a:latin typeface="Aptos"/>
              </a:rPr>
              <a:t> by Jonathan</a:t>
            </a:r>
            <a:endParaRPr lang="en-GB" sz="2500"/>
          </a:p>
          <a:p>
            <a:pPr>
              <a:buFont typeface="Arial"/>
            </a:pPr>
            <a:r>
              <a:rPr lang="en-GB" sz="2500" b="1">
                <a:latin typeface="Aptos"/>
              </a:rPr>
              <a:t>Strategy Justification by Josh </a:t>
            </a:r>
            <a:endParaRPr lang="en-GB" sz="2500"/>
          </a:p>
          <a:p>
            <a:pPr>
              <a:buFont typeface="Arial"/>
            </a:pPr>
            <a:endParaRPr lang="en-GB" sz="2500" b="1">
              <a:latin typeface="Aptos"/>
            </a:endParaRPr>
          </a:p>
          <a:p>
            <a:pPr>
              <a:buFont typeface="Arial"/>
            </a:pPr>
            <a:endParaRPr lang="en-GB" sz="2500" b="1"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254477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A3147B-7494-D41D-67DD-A885C4C9C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AIDA Plan I 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45B2698-FC48-DDB4-7657-AACFB7E13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  <a:p>
            <a:endParaRPr lang="en-US"/>
          </a:p>
          <a:p>
            <a:r>
              <a:rPr lang="en-US" b="1">
                <a:ea typeface="+mn-lt"/>
                <a:cs typeface="+mn-lt"/>
              </a:rPr>
              <a:t>Interest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Show how AirPods simplify everyday life for older adults.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Emphasize automatic connection to TVs, phones, and other devices to reduce frustration.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Highlight that once paired, they stay connected—eliminating repeated setup and improving overall ease of use.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8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031D1E-DC8A-C5CB-18B3-82BD98DF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AIDA Plan 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DFC09-0706-ABE9-E970-03DC26C2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2600"/>
          </a:p>
          <a:p>
            <a:endParaRPr lang="en-US" sz="2600"/>
          </a:p>
          <a:p>
            <a:endParaRPr lang="en-US" sz="2600"/>
          </a:p>
          <a:p>
            <a:r>
              <a:rPr lang="en-US" sz="2600" b="1">
                <a:ea typeface="+mn-lt"/>
                <a:cs typeface="+mn-lt"/>
              </a:rPr>
              <a:t>Desire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Build emotional appeal by highlighting independence and confidence in using modern technology.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Show how AirPods make it easier to stay connected with family and friends, reducing worry for loved ones.</a:t>
            </a:r>
            <a:endParaRPr lang="en-US" sz="2600"/>
          </a:p>
          <a:p>
            <a:r>
              <a:rPr lang="en-US" sz="2600">
                <a:ea typeface="+mn-lt"/>
                <a:cs typeface="+mn-lt"/>
              </a:rPr>
              <a:t>Emphasize the comfort, reliability, and freedom that come from effortless communication.</a:t>
            </a:r>
            <a:endParaRPr lang="en-US" sz="2600"/>
          </a:p>
          <a:p>
            <a:endParaRPr lang="en-US" sz="2600"/>
          </a:p>
          <a:p>
            <a:endParaRPr lang="en-US" sz="2600"/>
          </a:p>
          <a:p>
            <a:endParaRPr lang="en-US" sz="2600"/>
          </a:p>
          <a:p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42991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2E547-6290-E2DC-4671-598A63D8D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AIDA Plan A (Again) 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3DA8-BF5A-54A2-0F54-891ABCA1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r>
              <a:rPr lang="en-US" b="1">
                <a:ea typeface="+mn-lt"/>
                <a:cs typeface="+mn-lt"/>
              </a:rPr>
              <a:t>Action</a:t>
            </a:r>
            <a:endParaRPr lang="en-US"/>
          </a:p>
          <a:p>
            <a:r>
              <a:rPr lang="en-US">
                <a:ea typeface="+mn-lt"/>
                <a:cs typeface="+mn-lt"/>
              </a:rPr>
              <a:t>Make purchasing feel simple, safe, and unintimidating for older adults.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Offer in-store demonstrations and on-site device pairing to support confident setup.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Provide senior-friendly policies: longer return windows, dedicated phone support, and a clear, easy “Getting Started Guide” included in the box.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5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57585-E2E2-3FE0-A935-E563A88A1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Promotion Mix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413726-349A-9FBC-C3F7-F9EB17CC01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66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B80120-43E5-BF3C-F74B-2CD5B5C0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Channels of Distribution </a:t>
            </a:r>
          </a:p>
        </p:txBody>
      </p: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838FB9E7-D0DC-56EE-6E6F-CC137DA5642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01584" y="540048"/>
          <a:ext cx="5652097" cy="5641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3415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7B5B76-1CB0-BBA4-4852-7B7807A8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2"/>
                </a:solidFill>
              </a:rPr>
              <a:t>Distribution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70B29-801A-DA81-2314-52F5E35AA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97757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Locations:</a:t>
            </a:r>
          </a:p>
          <a:p>
            <a:r>
              <a:rPr lang="en-GB" sz="1800" dirty="0">
                <a:solidFill>
                  <a:schemeClr val="tx2"/>
                </a:solidFill>
              </a:rPr>
              <a:t>Supercentres, such as Walmart and Target.</a:t>
            </a:r>
          </a:p>
          <a:p>
            <a:r>
              <a:rPr lang="en-GB" sz="1800" dirty="0">
                <a:solidFill>
                  <a:schemeClr val="tx2"/>
                </a:solidFill>
              </a:rPr>
              <a:t>Tech stores, such as Best Buy.</a:t>
            </a:r>
          </a:p>
          <a:p>
            <a:r>
              <a:rPr lang="en-GB" sz="1800" dirty="0">
                <a:solidFill>
                  <a:schemeClr val="tx2"/>
                </a:solidFill>
              </a:rPr>
              <a:t>Online storefronts, including both Apple's site and other storefronts.</a:t>
            </a:r>
          </a:p>
          <a:p>
            <a:r>
              <a:rPr lang="en-GB" sz="1800" dirty="0">
                <a:solidFill>
                  <a:schemeClr val="tx2"/>
                </a:solidFill>
              </a:rPr>
              <a:t>Apple stores.</a:t>
            </a:r>
          </a:p>
          <a:p>
            <a:pPr marL="0" indent="0">
              <a:buNone/>
            </a:pPr>
            <a:endParaRPr lang="en-GB" sz="18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Shopping cart">
            <a:extLst>
              <a:ext uri="{FF2B5EF4-FFF2-40B4-BE49-F238E27FC236}">
                <a16:creationId xmlns:a16="http://schemas.microsoft.com/office/drawing/2014/main" id="{F239FC13-04E0-A94C-D105-1BB4F882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7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FDCDE-BF1F-5790-FB33-BD30839F3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Distribution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E0D2E-0584-DA2B-9096-8DE27ED6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Distribution Intensity:</a:t>
            </a:r>
          </a:p>
          <a:p>
            <a:r>
              <a:rPr lang="en-US" sz="1800">
                <a:solidFill>
                  <a:schemeClr val="tx2"/>
                </a:solidFill>
              </a:rPr>
              <a:t>Intensive distribution intensity.</a:t>
            </a:r>
          </a:p>
          <a:p>
            <a:r>
              <a:rPr lang="en-US" sz="1800">
                <a:solidFill>
                  <a:schemeClr val="tx2"/>
                </a:solidFill>
              </a:rPr>
              <a:t>Want our product to be in front of as many eyes as possible.</a:t>
            </a:r>
          </a:p>
          <a:p>
            <a:pPr marL="0" indent="0">
              <a:buNone/>
            </a:pPr>
            <a:endParaRPr lang="en-US" sz="180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Convenience for Audience:</a:t>
            </a:r>
          </a:p>
          <a:p>
            <a:r>
              <a:rPr lang="en-US" sz="1800">
                <a:solidFill>
                  <a:schemeClr val="tx2"/>
                </a:solidFill>
              </a:rPr>
              <a:t>Same locations as where our customers are already buying things, especially in the supercenters.</a:t>
            </a:r>
          </a:p>
          <a:p>
            <a:r>
              <a:rPr lang="en-US" sz="1800">
                <a:solidFill>
                  <a:schemeClr val="tx2"/>
                </a:solidFill>
              </a:rPr>
              <a:t>Can grab their attention whilst doing everyday shopping.</a:t>
            </a:r>
          </a:p>
        </p:txBody>
      </p:sp>
    </p:spTree>
    <p:extLst>
      <p:ext uri="{BB962C8B-B14F-4D97-AF65-F5344CB8AC3E}">
        <p14:creationId xmlns:p14="http://schemas.microsoft.com/office/powerpoint/2010/main" val="367934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E8863-49A3-BB4D-4654-D32F9859A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80" y="431250"/>
            <a:ext cx="6149776" cy="799582"/>
          </a:xfrm>
        </p:spPr>
        <p:txBody>
          <a:bodyPr anchor="b"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Product Only </a:t>
            </a:r>
            <a:r>
              <a:rPr lang="en-GB" dirty="0">
                <a:solidFill>
                  <a:schemeClr val="bg1"/>
                </a:solidFill>
              </a:rPr>
              <a:t>Mock-up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1F9F8-75B4-0677-1279-90542C8A4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680" y="1389801"/>
            <a:ext cx="4972050" cy="53467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800">
                <a:solidFill>
                  <a:schemeClr val="bg1"/>
                </a:solidFill>
              </a:rPr>
              <a:t>Displayed from multiple angles including in-ear view. </a:t>
            </a:r>
          </a:p>
          <a:p>
            <a:r>
              <a:rPr lang="en-GB" sz="1800">
                <a:solidFill>
                  <a:schemeClr val="bg1"/>
                </a:solidFill>
              </a:rPr>
              <a:t>Neutral White/soft </a:t>
            </a:r>
            <a:r>
              <a:rPr lang="en-GB" sz="1800" dirty="0">
                <a:solidFill>
                  <a:schemeClr val="bg1"/>
                </a:solidFill>
              </a:rPr>
              <a:t>Gray</a:t>
            </a:r>
            <a:r>
              <a:rPr lang="en-GB" sz="1800">
                <a:solidFill>
                  <a:schemeClr val="bg1"/>
                </a:solidFill>
              </a:rPr>
              <a:t> background with soft shadows </a:t>
            </a:r>
          </a:p>
          <a:p>
            <a:r>
              <a:rPr lang="en-GB" sz="1800">
                <a:solidFill>
                  <a:schemeClr val="bg1"/>
                </a:solidFill>
              </a:rPr>
              <a:t>Ergonomic redesign: extended stem + larger silicone tip for comfort. </a:t>
            </a:r>
          </a:p>
          <a:p>
            <a:r>
              <a:rPr lang="en-GB" sz="1800">
                <a:solidFill>
                  <a:schemeClr val="bg1"/>
                </a:solidFill>
              </a:rPr>
              <a:t>Subtle icons near stem for voice/touch  Icons near stem for voice/touch controls </a:t>
            </a:r>
          </a:p>
          <a:p>
            <a:r>
              <a:rPr lang="en-GB" sz="1800">
                <a:solidFill>
                  <a:schemeClr val="bg1"/>
                </a:solidFill>
              </a:rPr>
              <a:t>Faint soundwave graphic signals for smarter sound tuning</a:t>
            </a:r>
          </a:p>
          <a:p>
            <a:r>
              <a:rPr lang="en-GB" sz="1800">
                <a:solidFill>
                  <a:schemeClr val="bg1"/>
                </a:solidFill>
              </a:rPr>
              <a:t>This matters for our target because we are This matters for our ta</a:t>
            </a:r>
          </a:p>
          <a:p>
            <a:r>
              <a:rPr lang="en-GB" sz="1800">
                <a:solidFill>
                  <a:schemeClr val="bg1"/>
                </a:solidFill>
              </a:rPr>
              <a:t>We reinforce our premium Apple identity-simple, modern and trustworthy </a:t>
            </a:r>
          </a:p>
        </p:txBody>
      </p:sp>
      <p:pic>
        <p:nvPicPr>
          <p:cNvPr id="4" name="Picture 3" descr="A white earbuds with a transparent cover&#10;&#10;AI-generated content may be incorrect.">
            <a:extLst>
              <a:ext uri="{FF2B5EF4-FFF2-40B4-BE49-F238E27FC236}">
                <a16:creationId xmlns:a16="http://schemas.microsoft.com/office/drawing/2014/main" id="{BDF243A1-67C6-BB3D-60D7-A1B41CF8CD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171" r="2" b="11076"/>
          <a:stretch>
            <a:fillRect/>
          </a:stretch>
        </p:blipFill>
        <p:spPr>
          <a:xfrm>
            <a:off x="8441062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6" name="Picture 5" descr="A pair of white earbuds&#10;&#10;AI-generated content may be incorrect.">
            <a:extLst>
              <a:ext uri="{FF2B5EF4-FFF2-40B4-BE49-F238E27FC236}">
                <a16:creationId xmlns:a16="http://schemas.microsoft.com/office/drawing/2014/main" id="{AB7FE21C-9C84-3D02-EB6D-B2BF34B7B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9" b="4"/>
          <a:stretch>
            <a:fillRect/>
          </a:stretch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5" name="Picture 4" descr="A close up of ear buds&#10;&#10;AI-generated content may be incorrect.">
            <a:extLst>
              <a:ext uri="{FF2B5EF4-FFF2-40B4-BE49-F238E27FC236}">
                <a16:creationId xmlns:a16="http://schemas.microsoft.com/office/drawing/2014/main" id="{CA9EC4C4-8D72-0384-E69E-2480219188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22784"/>
          <a:stretch>
            <a:fillRect/>
          </a:stretch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5916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D9CE3C4-25D7-403C-9312-F3B39099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32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8F82E-E737-55FC-7DE6-10A7C470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267" y="818302"/>
            <a:ext cx="4333814" cy="1454051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Product Packaging Mockup</a:t>
            </a:r>
          </a:p>
        </p:txBody>
      </p:sp>
      <p:pic>
        <p:nvPicPr>
          <p:cNvPr id="9" name="Picture 8" descr="A white earbuds in a box&#10;&#10;AI-generated content may be incorrect.">
            <a:extLst>
              <a:ext uri="{FF2B5EF4-FFF2-40B4-BE49-F238E27FC236}">
                <a16:creationId xmlns:a16="http://schemas.microsoft.com/office/drawing/2014/main" id="{C128F5BA-8710-5F53-EBAF-7CF0748D5B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63" b="2"/>
          <a:stretch>
            <a:fillRect/>
          </a:stretch>
        </p:blipFill>
        <p:spPr>
          <a:xfrm>
            <a:off x="304" y="-20320"/>
            <a:ext cx="4445462" cy="3730714"/>
          </a:xfrm>
          <a:custGeom>
            <a:avLst/>
            <a:gdLst/>
            <a:ahLst/>
            <a:cxnLst/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Picture 3" descr="A white earbuds and a box&#10;&#10;AI-generated content may be incorrect.">
            <a:extLst>
              <a:ext uri="{FF2B5EF4-FFF2-40B4-BE49-F238E27FC236}">
                <a16:creationId xmlns:a16="http://schemas.microsoft.com/office/drawing/2014/main" id="{20E4B8D7-6A55-1C86-65A2-BECC1EBBF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0" r="-5" b="5478"/>
          <a:stretch>
            <a:fillRect/>
          </a:stretch>
        </p:blipFill>
        <p:spPr>
          <a:xfrm>
            <a:off x="8578" y="3917279"/>
            <a:ext cx="3440586" cy="2950205"/>
          </a:xfrm>
          <a:custGeom>
            <a:avLst/>
            <a:gdLst/>
            <a:ahLst/>
            <a:cxnLst/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E56C079-9BED-4728-8FAD-2F9E3A179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" y="-20320"/>
            <a:ext cx="4619342" cy="3993680"/>
            <a:chOff x="6642" y="0"/>
            <a:chExt cx="4656944" cy="4026189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FE2DBDC-CA19-4342-8088-8ADCA94AA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0"/>
              <a:ext cx="4481649" cy="3774194"/>
            </a:xfrm>
            <a:custGeom>
              <a:avLst/>
              <a:gdLst>
                <a:gd name="connsiteX0" fmla="*/ 3838758 w 4481649"/>
                <a:gd name="connsiteY0" fmla="*/ 0 h 3774194"/>
                <a:gd name="connsiteX1" fmla="*/ 4072279 w 4481649"/>
                <a:gd name="connsiteY1" fmla="*/ 0 h 3774194"/>
                <a:gd name="connsiteX2" fmla="*/ 4075362 w 4481649"/>
                <a:gd name="connsiteY2" fmla="*/ 4673 h 3774194"/>
                <a:gd name="connsiteX3" fmla="*/ 4106646 w 4481649"/>
                <a:gd name="connsiteY3" fmla="*/ 54070 h 3774194"/>
                <a:gd name="connsiteX4" fmla="*/ 4136804 w 4481649"/>
                <a:gd name="connsiteY4" fmla="*/ 104160 h 3774194"/>
                <a:gd name="connsiteX5" fmla="*/ 4246950 w 4481649"/>
                <a:gd name="connsiteY5" fmla="*/ 310241 h 3774194"/>
                <a:gd name="connsiteX6" fmla="*/ 4397741 w 4481649"/>
                <a:gd name="connsiteY6" fmla="*/ 750480 h 3774194"/>
                <a:gd name="connsiteX7" fmla="*/ 4433098 w 4481649"/>
                <a:gd name="connsiteY7" fmla="*/ 979526 h 3774194"/>
                <a:gd name="connsiteX8" fmla="*/ 4456064 w 4481649"/>
                <a:gd name="connsiteY8" fmla="*/ 1208745 h 3774194"/>
                <a:gd name="connsiteX9" fmla="*/ 4474350 w 4481649"/>
                <a:gd name="connsiteY9" fmla="*/ 1437964 h 3774194"/>
                <a:gd name="connsiteX10" fmla="*/ 4478075 w 4481649"/>
                <a:gd name="connsiteY10" fmla="*/ 1495420 h 3774194"/>
                <a:gd name="connsiteX11" fmla="*/ 4479722 w 4481649"/>
                <a:gd name="connsiteY11" fmla="*/ 1524971 h 3774194"/>
                <a:gd name="connsiteX12" fmla="*/ 4480936 w 4481649"/>
                <a:gd name="connsiteY12" fmla="*/ 1555043 h 3774194"/>
                <a:gd name="connsiteX13" fmla="*/ 4479288 w 4481649"/>
                <a:gd name="connsiteY13" fmla="*/ 1676195 h 3774194"/>
                <a:gd name="connsiteX14" fmla="*/ 4355883 w 4481649"/>
                <a:gd name="connsiteY14" fmla="*/ 2152052 h 3774194"/>
                <a:gd name="connsiteX15" fmla="*/ 4081600 w 4481649"/>
                <a:gd name="connsiteY15" fmla="*/ 2556153 h 3774194"/>
                <a:gd name="connsiteX16" fmla="*/ 3914431 w 4481649"/>
                <a:gd name="connsiteY16" fmla="*/ 2724623 h 3774194"/>
                <a:gd name="connsiteX17" fmla="*/ 3740156 w 4481649"/>
                <a:gd name="connsiteY17" fmla="*/ 2877753 h 3774194"/>
                <a:gd name="connsiteX18" fmla="*/ 3386143 w 4481649"/>
                <a:gd name="connsiteY18" fmla="*/ 3153683 h 3774194"/>
                <a:gd name="connsiteX19" fmla="*/ 3297056 w 4481649"/>
                <a:gd name="connsiteY19" fmla="*/ 3221018 h 3774194"/>
                <a:gd name="connsiteX20" fmla="*/ 3205542 w 4481649"/>
                <a:gd name="connsiteY20" fmla="*/ 3288787 h 3774194"/>
                <a:gd name="connsiteX21" fmla="*/ 3111775 w 4481649"/>
                <a:gd name="connsiteY21" fmla="*/ 3355690 h 3774194"/>
                <a:gd name="connsiteX22" fmla="*/ 3015060 w 4481649"/>
                <a:gd name="connsiteY22" fmla="*/ 3420685 h 3774194"/>
                <a:gd name="connsiteX23" fmla="*/ 2812014 w 4481649"/>
                <a:gd name="connsiteY23" fmla="*/ 3542705 h 3774194"/>
                <a:gd name="connsiteX24" fmla="*/ 2593627 w 4481649"/>
                <a:gd name="connsiteY24" fmla="*/ 3646439 h 3774194"/>
                <a:gd name="connsiteX25" fmla="*/ 2118377 w 4481649"/>
                <a:gd name="connsiteY25" fmla="*/ 3765771 h 3774194"/>
                <a:gd name="connsiteX26" fmla="*/ 1996011 w 4481649"/>
                <a:gd name="connsiteY26" fmla="*/ 3773484 h 3774194"/>
                <a:gd name="connsiteX27" fmla="*/ 1965420 w 4481649"/>
                <a:gd name="connsiteY27" fmla="*/ 3774177 h 3774194"/>
                <a:gd name="connsiteX28" fmla="*/ 1934915 w 4481649"/>
                <a:gd name="connsiteY28" fmla="*/ 3774003 h 3774194"/>
                <a:gd name="connsiteX29" fmla="*/ 1904497 w 4481649"/>
                <a:gd name="connsiteY29" fmla="*/ 3773658 h 3774194"/>
                <a:gd name="connsiteX30" fmla="*/ 1874945 w 4481649"/>
                <a:gd name="connsiteY30" fmla="*/ 3772531 h 3774194"/>
                <a:gd name="connsiteX31" fmla="*/ 1638881 w 4481649"/>
                <a:gd name="connsiteY31" fmla="*/ 3753725 h 3774194"/>
                <a:gd name="connsiteX32" fmla="*/ 1404288 w 4481649"/>
                <a:gd name="connsiteY32" fmla="*/ 3712301 h 3774194"/>
                <a:gd name="connsiteX33" fmla="*/ 1173856 w 4481649"/>
                <a:gd name="connsiteY33" fmla="*/ 3647392 h 3774194"/>
                <a:gd name="connsiteX34" fmla="*/ 732751 w 4481649"/>
                <a:gd name="connsiteY34" fmla="*/ 3452230 h 3774194"/>
                <a:gd name="connsiteX35" fmla="*/ 360973 w 4481649"/>
                <a:gd name="connsiteY35" fmla="*/ 3148396 h 3774194"/>
                <a:gd name="connsiteX36" fmla="*/ 210269 w 4481649"/>
                <a:gd name="connsiteY36" fmla="*/ 2965542 h 3774194"/>
                <a:gd name="connsiteX37" fmla="*/ 78631 w 4481649"/>
                <a:gd name="connsiteY37" fmla="*/ 2771940 h 3774194"/>
                <a:gd name="connsiteX38" fmla="*/ 47866 w 4481649"/>
                <a:gd name="connsiteY38" fmla="*/ 2722630 h 3774194"/>
                <a:gd name="connsiteX39" fmla="*/ 18488 w 4481649"/>
                <a:gd name="connsiteY39" fmla="*/ 2674792 h 3774194"/>
                <a:gd name="connsiteX40" fmla="*/ 0 w 4481649"/>
                <a:gd name="connsiteY40" fmla="*/ 2645223 h 3774194"/>
                <a:gd name="connsiteX41" fmla="*/ 0 w 4481649"/>
                <a:gd name="connsiteY41" fmla="*/ 2227021 h 3774194"/>
                <a:gd name="connsiteX42" fmla="*/ 25421 w 4481649"/>
                <a:gd name="connsiteY42" fmla="*/ 2260119 h 3774194"/>
                <a:gd name="connsiteX43" fmla="*/ 167979 w 4481649"/>
                <a:gd name="connsiteY43" fmla="*/ 2432922 h 3774194"/>
                <a:gd name="connsiteX44" fmla="*/ 238868 w 4481649"/>
                <a:gd name="connsiteY44" fmla="*/ 2523135 h 3774194"/>
                <a:gd name="connsiteX45" fmla="*/ 272926 w 4481649"/>
                <a:gd name="connsiteY45" fmla="*/ 2567420 h 3774194"/>
                <a:gd name="connsiteX46" fmla="*/ 306290 w 4481649"/>
                <a:gd name="connsiteY46" fmla="*/ 2609797 h 3774194"/>
                <a:gd name="connsiteX47" fmla="*/ 592966 w 4481649"/>
                <a:gd name="connsiteY47" fmla="*/ 2922991 h 3774194"/>
                <a:gd name="connsiteX48" fmla="*/ 745402 w 4481649"/>
                <a:gd name="connsiteY48" fmla="*/ 3063902 h 3774194"/>
                <a:gd name="connsiteX49" fmla="*/ 905033 w 4481649"/>
                <a:gd name="connsiteY49" fmla="*/ 3193806 h 3774194"/>
                <a:gd name="connsiteX50" fmla="*/ 1261644 w 4481649"/>
                <a:gd name="connsiteY50" fmla="*/ 3399280 h 3774194"/>
                <a:gd name="connsiteX51" fmla="*/ 1461138 w 4481649"/>
                <a:gd name="connsiteY51" fmla="*/ 3457343 h 3774194"/>
                <a:gd name="connsiteX52" fmla="*/ 1512268 w 4481649"/>
                <a:gd name="connsiteY52" fmla="*/ 3467570 h 3774194"/>
                <a:gd name="connsiteX53" fmla="*/ 1563832 w 4481649"/>
                <a:gd name="connsiteY53" fmla="*/ 3476149 h 3774194"/>
                <a:gd name="connsiteX54" fmla="*/ 1667912 w 4481649"/>
                <a:gd name="connsiteY54" fmla="*/ 3488455 h 3774194"/>
                <a:gd name="connsiteX55" fmla="*/ 1720255 w 4481649"/>
                <a:gd name="connsiteY55" fmla="*/ 3492441 h 3774194"/>
                <a:gd name="connsiteX56" fmla="*/ 1772771 w 4481649"/>
                <a:gd name="connsiteY56" fmla="*/ 3495215 h 3774194"/>
                <a:gd name="connsiteX57" fmla="*/ 1825462 w 4481649"/>
                <a:gd name="connsiteY57" fmla="*/ 3496428 h 3774194"/>
                <a:gd name="connsiteX58" fmla="*/ 1878238 w 4481649"/>
                <a:gd name="connsiteY58" fmla="*/ 3496167 h 3774194"/>
                <a:gd name="connsiteX59" fmla="*/ 1904671 w 4481649"/>
                <a:gd name="connsiteY59" fmla="*/ 3495907 h 3774194"/>
                <a:gd name="connsiteX60" fmla="*/ 1930149 w 4481649"/>
                <a:gd name="connsiteY60" fmla="*/ 3494782 h 3774194"/>
                <a:gd name="connsiteX61" fmla="*/ 1955541 w 4481649"/>
                <a:gd name="connsiteY61" fmla="*/ 3493482 h 3774194"/>
                <a:gd name="connsiteX62" fmla="*/ 1980846 w 4481649"/>
                <a:gd name="connsiteY62" fmla="*/ 3491401 h 3774194"/>
                <a:gd name="connsiteX63" fmla="*/ 2081199 w 4481649"/>
                <a:gd name="connsiteY63" fmla="*/ 3479010 h 3774194"/>
                <a:gd name="connsiteX64" fmla="*/ 2463462 w 4481649"/>
                <a:gd name="connsiteY64" fmla="*/ 3353524 h 3774194"/>
                <a:gd name="connsiteX65" fmla="*/ 2816606 w 4481649"/>
                <a:gd name="connsiteY65" fmla="*/ 3133490 h 3774194"/>
                <a:gd name="connsiteX66" fmla="*/ 2902227 w 4481649"/>
                <a:gd name="connsiteY66" fmla="*/ 3068842 h 3774194"/>
                <a:gd name="connsiteX67" fmla="*/ 2987849 w 4481649"/>
                <a:gd name="connsiteY67" fmla="*/ 3002026 h 3774194"/>
                <a:gd name="connsiteX68" fmla="*/ 3161258 w 4481649"/>
                <a:gd name="connsiteY68" fmla="*/ 2863368 h 3774194"/>
                <a:gd name="connsiteX69" fmla="*/ 3517696 w 4481649"/>
                <a:gd name="connsiteY69" fmla="*/ 2594978 h 3774194"/>
                <a:gd name="connsiteX70" fmla="*/ 3849781 w 4481649"/>
                <a:gd name="connsiteY70" fmla="*/ 2328061 h 3774194"/>
                <a:gd name="connsiteX71" fmla="*/ 4115313 w 4481649"/>
                <a:gd name="connsiteY71" fmla="*/ 2022147 h 3774194"/>
                <a:gd name="connsiteX72" fmla="*/ 4205786 w 4481649"/>
                <a:gd name="connsiteY72" fmla="*/ 1844318 h 3774194"/>
                <a:gd name="connsiteX73" fmla="*/ 4260902 w 4481649"/>
                <a:gd name="connsiteY73" fmla="*/ 1650024 h 3774194"/>
                <a:gd name="connsiteX74" fmla="*/ 4276155 w 4481649"/>
                <a:gd name="connsiteY74" fmla="*/ 1548110 h 3774194"/>
                <a:gd name="connsiteX75" fmla="*/ 4278669 w 4481649"/>
                <a:gd name="connsiteY75" fmla="*/ 1522285 h 3774194"/>
                <a:gd name="connsiteX76" fmla="*/ 4280575 w 4481649"/>
                <a:gd name="connsiteY76" fmla="*/ 1495940 h 3774194"/>
                <a:gd name="connsiteX77" fmla="*/ 4283348 w 4481649"/>
                <a:gd name="connsiteY77" fmla="*/ 1441517 h 3774194"/>
                <a:gd name="connsiteX78" fmla="*/ 4278582 w 4481649"/>
                <a:gd name="connsiteY78" fmla="*/ 1223910 h 3774194"/>
                <a:gd name="connsiteX79" fmla="*/ 4247990 w 4481649"/>
                <a:gd name="connsiteY79" fmla="*/ 1008990 h 3774194"/>
                <a:gd name="connsiteX80" fmla="*/ 4196080 w 4481649"/>
                <a:gd name="connsiteY80" fmla="*/ 799270 h 3774194"/>
                <a:gd name="connsiteX81" fmla="*/ 4062015 w 4481649"/>
                <a:gd name="connsiteY81" fmla="*/ 392396 h 3774194"/>
                <a:gd name="connsiteX82" fmla="*/ 3970675 w 4481649"/>
                <a:gd name="connsiteY82" fmla="*/ 199228 h 3774194"/>
                <a:gd name="connsiteX83" fmla="*/ 3944070 w 4481649"/>
                <a:gd name="connsiteY83" fmla="*/ 152951 h 3774194"/>
                <a:gd name="connsiteX84" fmla="*/ 3916078 w 4481649"/>
                <a:gd name="connsiteY84" fmla="*/ 107540 h 3774194"/>
                <a:gd name="connsiteX85" fmla="*/ 3886439 w 4481649"/>
                <a:gd name="connsiteY85" fmla="*/ 63170 h 3774194"/>
                <a:gd name="connsiteX86" fmla="*/ 3855502 w 4481649"/>
                <a:gd name="connsiteY86" fmla="*/ 19753 h 3774194"/>
                <a:gd name="connsiteX87" fmla="*/ 143864 w 4481649"/>
                <a:gd name="connsiteY87" fmla="*/ 0 h 3774194"/>
                <a:gd name="connsiteX88" fmla="*/ 437641 w 4481649"/>
                <a:gd name="connsiteY88" fmla="*/ 0 h 3774194"/>
                <a:gd name="connsiteX89" fmla="*/ 429955 w 4481649"/>
                <a:gd name="connsiteY89" fmla="*/ 6407 h 3774194"/>
                <a:gd name="connsiteX90" fmla="*/ 137300 w 4481649"/>
                <a:gd name="connsiteY90" fmla="*/ 320554 h 3774194"/>
                <a:gd name="connsiteX91" fmla="*/ 12931 w 4481649"/>
                <a:gd name="connsiteY91" fmla="*/ 495447 h 3774194"/>
                <a:gd name="connsiteX92" fmla="*/ 0 w 4481649"/>
                <a:gd name="connsiteY92" fmla="*/ 517906 h 3774194"/>
                <a:gd name="connsiteX93" fmla="*/ 0 w 4481649"/>
                <a:gd name="connsiteY93" fmla="*/ 176135 h 3774194"/>
                <a:gd name="connsiteX94" fmla="*/ 125001 w 4481649"/>
                <a:gd name="connsiteY94" fmla="*/ 19820 h 377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4481649" h="3774194">
                  <a:moveTo>
                    <a:pt x="3838758" y="0"/>
                  </a:moveTo>
                  <a:lnTo>
                    <a:pt x="4072279" y="0"/>
                  </a:lnTo>
                  <a:lnTo>
                    <a:pt x="4075362" y="4673"/>
                  </a:lnTo>
                  <a:cubicBezTo>
                    <a:pt x="4085761" y="21140"/>
                    <a:pt x="4096420" y="37518"/>
                    <a:pt x="4106646" y="54070"/>
                  </a:cubicBezTo>
                  <a:lnTo>
                    <a:pt x="4136804" y="104160"/>
                  </a:lnTo>
                  <a:cubicBezTo>
                    <a:pt x="4176234" y="171410"/>
                    <a:pt x="4213413" y="239959"/>
                    <a:pt x="4246950" y="310241"/>
                  </a:cubicBezTo>
                  <a:cubicBezTo>
                    <a:pt x="4314200" y="450805"/>
                    <a:pt x="4366023" y="598737"/>
                    <a:pt x="4397741" y="750480"/>
                  </a:cubicBezTo>
                  <a:cubicBezTo>
                    <a:pt x="4413514" y="826396"/>
                    <a:pt x="4424520" y="902917"/>
                    <a:pt x="4433098" y="979526"/>
                  </a:cubicBezTo>
                  <a:cubicBezTo>
                    <a:pt x="4441851" y="1056048"/>
                    <a:pt x="4448872" y="1132484"/>
                    <a:pt x="4456064" y="1208745"/>
                  </a:cubicBezTo>
                  <a:cubicBezTo>
                    <a:pt x="4462910" y="1285094"/>
                    <a:pt x="4468976" y="1361442"/>
                    <a:pt x="4474350" y="1437964"/>
                  </a:cubicBezTo>
                  <a:lnTo>
                    <a:pt x="4478075" y="1495420"/>
                  </a:lnTo>
                  <a:cubicBezTo>
                    <a:pt x="4478769" y="1504867"/>
                    <a:pt x="4479203" y="1515005"/>
                    <a:pt x="4479722" y="1524971"/>
                  </a:cubicBezTo>
                  <a:cubicBezTo>
                    <a:pt x="4480243" y="1534938"/>
                    <a:pt x="4480762" y="1544991"/>
                    <a:pt x="4480936" y="1555043"/>
                  </a:cubicBezTo>
                  <a:cubicBezTo>
                    <a:pt x="4482236" y="1595167"/>
                    <a:pt x="4481802" y="1635638"/>
                    <a:pt x="4479288" y="1676195"/>
                  </a:cubicBezTo>
                  <a:cubicBezTo>
                    <a:pt x="4469929" y="1838512"/>
                    <a:pt x="4426339" y="2002042"/>
                    <a:pt x="4355883" y="2152052"/>
                  </a:cubicBezTo>
                  <a:cubicBezTo>
                    <a:pt x="4285601" y="2302496"/>
                    <a:pt x="4188714" y="2437514"/>
                    <a:pt x="4081600" y="2556153"/>
                  </a:cubicBezTo>
                  <a:cubicBezTo>
                    <a:pt x="4028043" y="2615690"/>
                    <a:pt x="3971801" y="2671500"/>
                    <a:pt x="3914431" y="2724623"/>
                  </a:cubicBezTo>
                  <a:cubicBezTo>
                    <a:pt x="3857061" y="2777747"/>
                    <a:pt x="3798911" y="2828876"/>
                    <a:pt x="3740156" y="2877753"/>
                  </a:cubicBezTo>
                  <a:cubicBezTo>
                    <a:pt x="3622902" y="2975940"/>
                    <a:pt x="3503050" y="3065461"/>
                    <a:pt x="3386143" y="3153683"/>
                  </a:cubicBezTo>
                  <a:lnTo>
                    <a:pt x="3297056" y="3221018"/>
                  </a:lnTo>
                  <a:cubicBezTo>
                    <a:pt x="3266898" y="3243636"/>
                    <a:pt x="3236480" y="3266429"/>
                    <a:pt x="3205542" y="3288787"/>
                  </a:cubicBezTo>
                  <a:cubicBezTo>
                    <a:pt x="3174691" y="3311233"/>
                    <a:pt x="3143492" y="3333591"/>
                    <a:pt x="3111775" y="3355690"/>
                  </a:cubicBezTo>
                  <a:cubicBezTo>
                    <a:pt x="3079970" y="3377615"/>
                    <a:pt x="3047905" y="3399367"/>
                    <a:pt x="3015060" y="3420685"/>
                  </a:cubicBezTo>
                  <a:cubicBezTo>
                    <a:pt x="2949718" y="3463410"/>
                    <a:pt x="2882296" y="3504834"/>
                    <a:pt x="2812014" y="3542705"/>
                  </a:cubicBezTo>
                  <a:cubicBezTo>
                    <a:pt x="2741818" y="3580750"/>
                    <a:pt x="2669196" y="3616108"/>
                    <a:pt x="2593627" y="3646439"/>
                  </a:cubicBezTo>
                  <a:cubicBezTo>
                    <a:pt x="2443183" y="3707968"/>
                    <a:pt x="2281560" y="3749478"/>
                    <a:pt x="2118377" y="3765771"/>
                  </a:cubicBezTo>
                  <a:cubicBezTo>
                    <a:pt x="2077559" y="3769671"/>
                    <a:pt x="2036742" y="3772618"/>
                    <a:pt x="1996011" y="3773484"/>
                  </a:cubicBezTo>
                  <a:lnTo>
                    <a:pt x="1965420" y="3774177"/>
                  </a:lnTo>
                  <a:cubicBezTo>
                    <a:pt x="1955280" y="3774264"/>
                    <a:pt x="1945054" y="3774003"/>
                    <a:pt x="1934915" y="3774003"/>
                  </a:cubicBezTo>
                  <a:lnTo>
                    <a:pt x="1904497" y="3773658"/>
                  </a:lnTo>
                  <a:lnTo>
                    <a:pt x="1874945" y="3772531"/>
                  </a:lnTo>
                  <a:cubicBezTo>
                    <a:pt x="1796257" y="3770017"/>
                    <a:pt x="1717395" y="3763778"/>
                    <a:pt x="1638881" y="3753725"/>
                  </a:cubicBezTo>
                  <a:cubicBezTo>
                    <a:pt x="1560279" y="3744192"/>
                    <a:pt x="1481850" y="3730500"/>
                    <a:pt x="1404288" y="3712301"/>
                  </a:cubicBezTo>
                  <a:cubicBezTo>
                    <a:pt x="1326813" y="3693928"/>
                    <a:pt x="1249944" y="3672177"/>
                    <a:pt x="1173856" y="3647392"/>
                  </a:cubicBezTo>
                  <a:cubicBezTo>
                    <a:pt x="1021938" y="3597388"/>
                    <a:pt x="871755" y="3535165"/>
                    <a:pt x="732751" y="3452230"/>
                  </a:cubicBezTo>
                  <a:cubicBezTo>
                    <a:pt x="593659" y="3369470"/>
                    <a:pt x="469474" y="3264522"/>
                    <a:pt x="360973" y="3148396"/>
                  </a:cubicBezTo>
                  <a:cubicBezTo>
                    <a:pt x="306463" y="3090420"/>
                    <a:pt x="256893" y="3028718"/>
                    <a:pt x="210269" y="2965542"/>
                  </a:cubicBezTo>
                  <a:cubicBezTo>
                    <a:pt x="163905" y="2902105"/>
                    <a:pt x="119795" y="2837716"/>
                    <a:pt x="78631" y="2771940"/>
                  </a:cubicBezTo>
                  <a:cubicBezTo>
                    <a:pt x="68059" y="2755648"/>
                    <a:pt x="58093" y="2739095"/>
                    <a:pt x="47866" y="2722630"/>
                  </a:cubicBezTo>
                  <a:lnTo>
                    <a:pt x="18488" y="2674792"/>
                  </a:lnTo>
                  <a:lnTo>
                    <a:pt x="0" y="2645223"/>
                  </a:lnTo>
                  <a:lnTo>
                    <a:pt x="0" y="2227021"/>
                  </a:lnTo>
                  <a:lnTo>
                    <a:pt x="25421" y="2260119"/>
                  </a:lnTo>
                  <a:cubicBezTo>
                    <a:pt x="71871" y="2316968"/>
                    <a:pt x="120401" y="2373818"/>
                    <a:pt x="167979" y="2432922"/>
                  </a:cubicBezTo>
                  <a:cubicBezTo>
                    <a:pt x="191810" y="2462385"/>
                    <a:pt x="215382" y="2492545"/>
                    <a:pt x="238868" y="2523135"/>
                  </a:cubicBezTo>
                  <a:lnTo>
                    <a:pt x="272926" y="2567420"/>
                  </a:lnTo>
                  <a:cubicBezTo>
                    <a:pt x="284104" y="2581545"/>
                    <a:pt x="294765" y="2596017"/>
                    <a:pt x="306290" y="2609797"/>
                  </a:cubicBezTo>
                  <a:cubicBezTo>
                    <a:pt x="396245" y="2721936"/>
                    <a:pt x="493826" y="2825149"/>
                    <a:pt x="592966" y="2922991"/>
                  </a:cubicBezTo>
                  <a:cubicBezTo>
                    <a:pt x="642796" y="2971695"/>
                    <a:pt x="693493" y="3018751"/>
                    <a:pt x="745402" y="3063902"/>
                  </a:cubicBezTo>
                  <a:cubicBezTo>
                    <a:pt x="797312" y="3109052"/>
                    <a:pt x="850176" y="3152729"/>
                    <a:pt x="905033" y="3193806"/>
                  </a:cubicBezTo>
                  <a:cubicBezTo>
                    <a:pt x="1014313" y="3276135"/>
                    <a:pt x="1132171" y="3349710"/>
                    <a:pt x="1261644" y="3399280"/>
                  </a:cubicBezTo>
                  <a:cubicBezTo>
                    <a:pt x="1326206" y="3424066"/>
                    <a:pt x="1393108" y="3443044"/>
                    <a:pt x="1461138" y="3457343"/>
                  </a:cubicBezTo>
                  <a:cubicBezTo>
                    <a:pt x="1478210" y="3460723"/>
                    <a:pt x="1495109" y="3464623"/>
                    <a:pt x="1512268" y="3467570"/>
                  </a:cubicBezTo>
                  <a:lnTo>
                    <a:pt x="1563832" y="3476149"/>
                  </a:lnTo>
                  <a:cubicBezTo>
                    <a:pt x="1598409" y="3480742"/>
                    <a:pt x="1632988" y="3485595"/>
                    <a:pt x="1667912" y="3488455"/>
                  </a:cubicBezTo>
                  <a:cubicBezTo>
                    <a:pt x="1685330" y="3490101"/>
                    <a:pt x="1702749" y="3491661"/>
                    <a:pt x="1720255" y="3492441"/>
                  </a:cubicBezTo>
                  <a:cubicBezTo>
                    <a:pt x="1737760" y="3493309"/>
                    <a:pt x="1755180" y="3494695"/>
                    <a:pt x="1772771" y="3495215"/>
                  </a:cubicBezTo>
                  <a:lnTo>
                    <a:pt x="1825462" y="3496428"/>
                  </a:lnTo>
                  <a:cubicBezTo>
                    <a:pt x="1842968" y="3496862"/>
                    <a:pt x="1860646" y="3496254"/>
                    <a:pt x="1878238" y="3496167"/>
                  </a:cubicBezTo>
                  <a:lnTo>
                    <a:pt x="1904671" y="3495907"/>
                  </a:lnTo>
                  <a:cubicBezTo>
                    <a:pt x="1913250" y="3495648"/>
                    <a:pt x="1921656" y="3495128"/>
                    <a:pt x="1930149" y="3494782"/>
                  </a:cubicBezTo>
                  <a:cubicBezTo>
                    <a:pt x="1938642" y="3494348"/>
                    <a:pt x="1947135" y="3494088"/>
                    <a:pt x="1955541" y="3493482"/>
                  </a:cubicBezTo>
                  <a:lnTo>
                    <a:pt x="1980846" y="3491401"/>
                  </a:lnTo>
                  <a:cubicBezTo>
                    <a:pt x="2014556" y="3488716"/>
                    <a:pt x="2048009" y="3484208"/>
                    <a:pt x="2081199" y="3479010"/>
                  </a:cubicBezTo>
                  <a:cubicBezTo>
                    <a:pt x="2214051" y="3456996"/>
                    <a:pt x="2341789" y="3413926"/>
                    <a:pt x="2463462" y="3353524"/>
                  </a:cubicBezTo>
                  <a:cubicBezTo>
                    <a:pt x="2585568" y="3293814"/>
                    <a:pt x="2701781" y="3217378"/>
                    <a:pt x="2816606" y="3133490"/>
                  </a:cubicBezTo>
                  <a:cubicBezTo>
                    <a:pt x="2845291" y="3112605"/>
                    <a:pt x="2873803" y="3090853"/>
                    <a:pt x="2902227" y="3068842"/>
                  </a:cubicBezTo>
                  <a:cubicBezTo>
                    <a:pt x="2930826" y="3046917"/>
                    <a:pt x="2959337" y="3024644"/>
                    <a:pt x="2987849" y="3002026"/>
                  </a:cubicBezTo>
                  <a:lnTo>
                    <a:pt x="3161258" y="2863368"/>
                  </a:lnTo>
                  <a:cubicBezTo>
                    <a:pt x="3280244" y="2768994"/>
                    <a:pt x="3400357" y="2681119"/>
                    <a:pt x="3517696" y="2594978"/>
                  </a:cubicBezTo>
                  <a:cubicBezTo>
                    <a:pt x="3634949" y="2508836"/>
                    <a:pt x="3747781" y="2421829"/>
                    <a:pt x="3849781" y="2328061"/>
                  </a:cubicBezTo>
                  <a:cubicBezTo>
                    <a:pt x="3951782" y="2234467"/>
                    <a:pt x="4043903" y="2134719"/>
                    <a:pt x="4115313" y="2022147"/>
                  </a:cubicBezTo>
                  <a:cubicBezTo>
                    <a:pt x="4151016" y="1965904"/>
                    <a:pt x="4181521" y="1906627"/>
                    <a:pt x="4205786" y="1844318"/>
                  </a:cubicBezTo>
                  <a:cubicBezTo>
                    <a:pt x="4230225" y="1782095"/>
                    <a:pt x="4247817" y="1716926"/>
                    <a:pt x="4260902" y="1650024"/>
                  </a:cubicBezTo>
                  <a:cubicBezTo>
                    <a:pt x="4267402" y="1616572"/>
                    <a:pt x="4272602" y="1582515"/>
                    <a:pt x="4276155" y="1548110"/>
                  </a:cubicBezTo>
                  <a:cubicBezTo>
                    <a:pt x="4277195" y="1539531"/>
                    <a:pt x="4277889" y="1530864"/>
                    <a:pt x="4278669" y="1522285"/>
                  </a:cubicBezTo>
                  <a:cubicBezTo>
                    <a:pt x="4279361" y="1513618"/>
                    <a:pt x="4280229" y="1505126"/>
                    <a:pt x="4280575" y="1495940"/>
                  </a:cubicBezTo>
                  <a:lnTo>
                    <a:pt x="4283348" y="1441517"/>
                  </a:lnTo>
                  <a:cubicBezTo>
                    <a:pt x="4285861" y="1368895"/>
                    <a:pt x="4284301" y="1296186"/>
                    <a:pt x="4278582" y="1223910"/>
                  </a:cubicBezTo>
                  <a:cubicBezTo>
                    <a:pt x="4273036" y="1151549"/>
                    <a:pt x="4262376" y="1079793"/>
                    <a:pt x="4247990" y="1008990"/>
                  </a:cubicBezTo>
                  <a:cubicBezTo>
                    <a:pt x="4233431" y="938189"/>
                    <a:pt x="4215232" y="868339"/>
                    <a:pt x="4196080" y="799270"/>
                  </a:cubicBezTo>
                  <a:cubicBezTo>
                    <a:pt x="4157862" y="661046"/>
                    <a:pt x="4115658" y="524642"/>
                    <a:pt x="4062015" y="392396"/>
                  </a:cubicBezTo>
                  <a:cubicBezTo>
                    <a:pt x="4035151" y="326360"/>
                    <a:pt x="4005165" y="261537"/>
                    <a:pt x="3970675" y="199228"/>
                  </a:cubicBezTo>
                  <a:cubicBezTo>
                    <a:pt x="3962269" y="183543"/>
                    <a:pt x="3952995" y="168290"/>
                    <a:pt x="3944070" y="152951"/>
                  </a:cubicBezTo>
                  <a:cubicBezTo>
                    <a:pt x="3934883" y="137699"/>
                    <a:pt x="3925350" y="122706"/>
                    <a:pt x="3916078" y="107540"/>
                  </a:cubicBezTo>
                  <a:lnTo>
                    <a:pt x="3886439" y="63170"/>
                  </a:lnTo>
                  <a:lnTo>
                    <a:pt x="3855502" y="19753"/>
                  </a:lnTo>
                  <a:close/>
                  <a:moveTo>
                    <a:pt x="143864" y="0"/>
                  </a:moveTo>
                  <a:lnTo>
                    <a:pt x="437641" y="0"/>
                  </a:lnTo>
                  <a:lnTo>
                    <a:pt x="429955" y="6407"/>
                  </a:lnTo>
                  <a:cubicBezTo>
                    <a:pt x="323796" y="102687"/>
                    <a:pt x="225436" y="207721"/>
                    <a:pt x="137300" y="320554"/>
                  </a:cubicBezTo>
                  <a:cubicBezTo>
                    <a:pt x="93146" y="376884"/>
                    <a:pt x="51592" y="435250"/>
                    <a:pt x="12931" y="495447"/>
                  </a:cubicBezTo>
                  <a:lnTo>
                    <a:pt x="0" y="517906"/>
                  </a:lnTo>
                  <a:lnTo>
                    <a:pt x="0" y="176135"/>
                  </a:lnTo>
                  <a:lnTo>
                    <a:pt x="125001" y="198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A22C1F-1C9F-4DFC-AD2E-4BF0D77136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3491469 w 4452858"/>
                <a:gd name="connsiteY0" fmla="*/ 0 h 3729027"/>
                <a:gd name="connsiteX1" fmla="*/ 4038310 w 4452858"/>
                <a:gd name="connsiteY1" fmla="*/ 0 h 3729027"/>
                <a:gd name="connsiteX2" fmla="*/ 4126393 w 4452858"/>
                <a:gd name="connsiteY2" fmla="*/ 144253 h 3729027"/>
                <a:gd name="connsiteX3" fmla="*/ 4452858 w 4452858"/>
                <a:gd name="connsiteY3" fmla="*/ 1509806 h 3729027"/>
                <a:gd name="connsiteX4" fmla="*/ 3318809 w 4452858"/>
                <a:gd name="connsiteY4" fmla="*/ 3104286 h 3729027"/>
                <a:gd name="connsiteX5" fmla="*/ 1929716 w 4452858"/>
                <a:gd name="connsiteY5" fmla="*/ 3729027 h 3729027"/>
                <a:gd name="connsiteX6" fmla="*/ 92844 w 4452858"/>
                <a:gd name="connsiteY6" fmla="*/ 2672799 h 3729027"/>
                <a:gd name="connsiteX7" fmla="*/ 0 w 4452858"/>
                <a:gd name="connsiteY7" fmla="*/ 2540909 h 3729027"/>
                <a:gd name="connsiteX8" fmla="*/ 0 w 4452858"/>
                <a:gd name="connsiteY8" fmla="*/ 1684718 h 3729027"/>
                <a:gd name="connsiteX9" fmla="*/ 380 w 4452858"/>
                <a:gd name="connsiteY9" fmla="*/ 1686965 h 3729027"/>
                <a:gd name="connsiteX10" fmla="*/ 293898 w 4452858"/>
                <a:gd name="connsiteY10" fmla="*/ 2207948 h 3729027"/>
                <a:gd name="connsiteX11" fmla="*/ 451448 w 4452858"/>
                <a:gd name="connsiteY11" fmla="*/ 2429541 h 3729027"/>
                <a:gd name="connsiteX12" fmla="*/ 1929803 w 4452858"/>
                <a:gd name="connsiteY12" fmla="*/ 3295720 h 3729027"/>
                <a:gd name="connsiteX13" fmla="*/ 3052066 w 4452858"/>
                <a:gd name="connsiteY13" fmla="*/ 2762840 h 3729027"/>
                <a:gd name="connsiteX14" fmla="*/ 3188643 w 4452858"/>
                <a:gd name="connsiteY14" fmla="*/ 2657026 h 3729027"/>
                <a:gd name="connsiteX15" fmla="*/ 3809831 w 4452858"/>
                <a:gd name="connsiteY15" fmla="*/ 2103868 h 3729027"/>
                <a:gd name="connsiteX16" fmla="*/ 4019638 w 4452858"/>
                <a:gd name="connsiteY16" fmla="*/ 1509806 h 3729027"/>
                <a:gd name="connsiteX17" fmla="*/ 3548634 w 4452858"/>
                <a:gd name="connsiteY17" fmla="*/ 61263 h 3729027"/>
                <a:gd name="connsiteX18" fmla="*/ 185138 w 4452858"/>
                <a:gd name="connsiteY18" fmla="*/ 0 h 3729027"/>
                <a:gd name="connsiteX19" fmla="*/ 834013 w 4452858"/>
                <a:gd name="connsiteY19" fmla="*/ 0 h 3729027"/>
                <a:gd name="connsiteX20" fmla="*/ 691153 w 4452858"/>
                <a:gd name="connsiteY20" fmla="*/ 111873 h 3729027"/>
                <a:gd name="connsiteX21" fmla="*/ 170145 w 4452858"/>
                <a:gd name="connsiteY21" fmla="*/ 757933 h 3729027"/>
                <a:gd name="connsiteX22" fmla="*/ 28693 w 4452858"/>
                <a:gd name="connsiteY22" fmla="*/ 1128897 h 3729027"/>
                <a:gd name="connsiteX23" fmla="*/ 0 w 4452858"/>
                <a:gd name="connsiteY23" fmla="*/ 1281783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3491469" y="0"/>
                  </a:move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1684718"/>
                  </a:lnTo>
                  <a:lnTo>
                    <a:pt x="380" y="1686965"/>
                  </a:lnTo>
                  <a:cubicBezTo>
                    <a:pt x="38821" y="1851705"/>
                    <a:pt x="135502" y="1990731"/>
                    <a:pt x="293898" y="2207948"/>
                  </a:cubicBezTo>
                  <a:cubicBezTo>
                    <a:pt x="344854" y="2277797"/>
                    <a:pt x="397545" y="2350072"/>
                    <a:pt x="451448" y="2429541"/>
                  </a:cubicBezTo>
                  <a:cubicBezTo>
                    <a:pt x="863349" y="3036689"/>
                    <a:pt x="1305494" y="3295720"/>
                    <a:pt x="1929803" y="3295720"/>
                  </a:cubicBezTo>
                  <a:cubicBezTo>
                    <a:pt x="2339537" y="3295720"/>
                    <a:pt x="2640164" y="3084700"/>
                    <a:pt x="3052066" y="2762840"/>
                  </a:cubicBezTo>
                  <a:cubicBezTo>
                    <a:pt x="3098083" y="2726876"/>
                    <a:pt x="3144100" y="2691345"/>
                    <a:pt x="3188643" y="2657026"/>
                  </a:cubicBezTo>
                  <a:cubicBezTo>
                    <a:pt x="3430081" y="2470792"/>
                    <a:pt x="3658087" y="2294870"/>
                    <a:pt x="3809831" y="2103868"/>
                  </a:cubicBezTo>
                  <a:cubicBezTo>
                    <a:pt x="3954901" y="1921273"/>
                    <a:pt x="4019638" y="1738071"/>
                    <a:pt x="4019638" y="1509806"/>
                  </a:cubicBezTo>
                  <a:cubicBezTo>
                    <a:pt x="4019638" y="937667"/>
                    <a:pt x="3852382" y="423246"/>
                    <a:pt x="3548634" y="61263"/>
                  </a:cubicBezTo>
                  <a:close/>
                  <a:moveTo>
                    <a:pt x="185138" y="0"/>
                  </a:moveTo>
                  <a:lnTo>
                    <a:pt x="834013" y="0"/>
                  </a:lnTo>
                  <a:lnTo>
                    <a:pt x="691153" y="111873"/>
                  </a:lnTo>
                  <a:cubicBezTo>
                    <a:pt x="468086" y="302962"/>
                    <a:pt x="292771" y="520394"/>
                    <a:pt x="170145" y="757933"/>
                  </a:cubicBezTo>
                  <a:cubicBezTo>
                    <a:pt x="107489" y="879345"/>
                    <a:pt x="60259" y="1003292"/>
                    <a:pt x="28693" y="1128897"/>
                  </a:cubicBezTo>
                  <a:lnTo>
                    <a:pt x="0" y="1281783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4BBFF0F-32AB-4101-8F9E-5FB2BDAD4C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452858" cy="3729027"/>
            </a:xfrm>
            <a:custGeom>
              <a:avLst/>
              <a:gdLst>
                <a:gd name="connsiteX0" fmla="*/ 185138 w 4452858"/>
                <a:gd name="connsiteY0" fmla="*/ 0 h 3729027"/>
                <a:gd name="connsiteX1" fmla="*/ 986505 w 4452858"/>
                <a:gd name="connsiteY1" fmla="*/ 0 h 3729027"/>
                <a:gd name="connsiteX2" fmla="*/ 913397 w 4452858"/>
                <a:gd name="connsiteY2" fmla="*/ 47750 h 3729027"/>
                <a:gd name="connsiteX3" fmla="*/ 747482 w 4452858"/>
                <a:gd name="connsiteY3" fmla="*/ 177649 h 3729027"/>
                <a:gd name="connsiteX4" fmla="*/ 247101 w 4452858"/>
                <a:gd name="connsiteY4" fmla="*/ 797624 h 3729027"/>
                <a:gd name="connsiteX5" fmla="*/ 67798 w 4452858"/>
                <a:gd name="connsiteY5" fmla="*/ 1509806 h 3729027"/>
                <a:gd name="connsiteX6" fmla="*/ 363833 w 4452858"/>
                <a:gd name="connsiteY6" fmla="*/ 2156904 h 3729027"/>
                <a:gd name="connsiteX7" fmla="*/ 523117 w 4452858"/>
                <a:gd name="connsiteY7" fmla="*/ 2380924 h 3729027"/>
                <a:gd name="connsiteX8" fmla="*/ 1130785 w 4452858"/>
                <a:gd name="connsiteY8" fmla="*/ 3001246 h 3729027"/>
                <a:gd name="connsiteX9" fmla="*/ 1929716 w 4452858"/>
                <a:gd name="connsiteY9" fmla="*/ 3209058 h 3729027"/>
                <a:gd name="connsiteX10" fmla="*/ 2443616 w 4452858"/>
                <a:gd name="connsiteY10" fmla="*/ 3076727 h 3729027"/>
                <a:gd name="connsiteX11" fmla="*/ 2998596 w 4452858"/>
                <a:gd name="connsiteY11" fmla="*/ 2694637 h 3729027"/>
                <a:gd name="connsiteX12" fmla="*/ 3135607 w 4452858"/>
                <a:gd name="connsiteY12" fmla="*/ 2588478 h 3729027"/>
                <a:gd name="connsiteX13" fmla="*/ 3741889 w 4452858"/>
                <a:gd name="connsiteY13" fmla="*/ 2049965 h 3729027"/>
                <a:gd name="connsiteX14" fmla="*/ 3932891 w 4452858"/>
                <a:gd name="connsiteY14" fmla="*/ 1509806 h 3729027"/>
                <a:gd name="connsiteX15" fmla="*/ 3482165 w 4452858"/>
                <a:gd name="connsiteY15" fmla="*/ 116986 h 3729027"/>
                <a:gd name="connsiteX16" fmla="*/ 3373043 w 4452858"/>
                <a:gd name="connsiteY16" fmla="*/ 0 h 3729027"/>
                <a:gd name="connsiteX17" fmla="*/ 4038310 w 4452858"/>
                <a:gd name="connsiteY17" fmla="*/ 0 h 3729027"/>
                <a:gd name="connsiteX18" fmla="*/ 4126393 w 4452858"/>
                <a:gd name="connsiteY18" fmla="*/ 144253 h 3729027"/>
                <a:gd name="connsiteX19" fmla="*/ 4452858 w 4452858"/>
                <a:gd name="connsiteY19" fmla="*/ 1509806 h 3729027"/>
                <a:gd name="connsiteX20" fmla="*/ 3318809 w 4452858"/>
                <a:gd name="connsiteY20" fmla="*/ 3104286 h 3729027"/>
                <a:gd name="connsiteX21" fmla="*/ 1929716 w 4452858"/>
                <a:gd name="connsiteY21" fmla="*/ 3729027 h 3729027"/>
                <a:gd name="connsiteX22" fmla="*/ 92844 w 4452858"/>
                <a:gd name="connsiteY22" fmla="*/ 2672799 h 3729027"/>
                <a:gd name="connsiteX23" fmla="*/ 0 w 4452858"/>
                <a:gd name="connsiteY23" fmla="*/ 2540909 h 3729027"/>
                <a:gd name="connsiteX24" fmla="*/ 0 w 4452858"/>
                <a:gd name="connsiteY24" fmla="*/ 222263 h 3729027"/>
                <a:gd name="connsiteX25" fmla="*/ 56950 w 4452858"/>
                <a:gd name="connsiteY25" fmla="*/ 144253 h 3729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452858" h="3729027">
                  <a:moveTo>
                    <a:pt x="185138" y="0"/>
                  </a:moveTo>
                  <a:lnTo>
                    <a:pt x="986505" y="0"/>
                  </a:lnTo>
                  <a:lnTo>
                    <a:pt x="913397" y="47750"/>
                  </a:lnTo>
                  <a:cubicBezTo>
                    <a:pt x="855880" y="88897"/>
                    <a:pt x="800433" y="132282"/>
                    <a:pt x="747482" y="177649"/>
                  </a:cubicBezTo>
                  <a:cubicBezTo>
                    <a:pt x="535943" y="358858"/>
                    <a:pt x="362967" y="573258"/>
                    <a:pt x="247101" y="797624"/>
                  </a:cubicBezTo>
                  <a:cubicBezTo>
                    <a:pt x="128115" y="1028056"/>
                    <a:pt x="67798" y="1267673"/>
                    <a:pt x="67798" y="1509806"/>
                  </a:cubicBezTo>
                  <a:cubicBezTo>
                    <a:pt x="67798" y="1741191"/>
                    <a:pt x="158533" y="1875430"/>
                    <a:pt x="363833" y="2156904"/>
                  </a:cubicBezTo>
                  <a:cubicBezTo>
                    <a:pt x="415223" y="2227360"/>
                    <a:pt x="468346" y="2300242"/>
                    <a:pt x="523117" y="2380924"/>
                  </a:cubicBezTo>
                  <a:cubicBezTo>
                    <a:pt x="716804" y="2666387"/>
                    <a:pt x="915519" y="2869346"/>
                    <a:pt x="1130785" y="3001246"/>
                  </a:cubicBezTo>
                  <a:cubicBezTo>
                    <a:pt x="1358964" y="3141116"/>
                    <a:pt x="1620335" y="3209058"/>
                    <a:pt x="1929716" y="3209058"/>
                  </a:cubicBezTo>
                  <a:cubicBezTo>
                    <a:pt x="2105291" y="3209058"/>
                    <a:pt x="2268560" y="3167028"/>
                    <a:pt x="2443616" y="3076727"/>
                  </a:cubicBezTo>
                  <a:cubicBezTo>
                    <a:pt x="2623352" y="2984000"/>
                    <a:pt x="2801267" y="2848808"/>
                    <a:pt x="2998596" y="2694637"/>
                  </a:cubicBezTo>
                  <a:cubicBezTo>
                    <a:pt x="3044873" y="2658500"/>
                    <a:pt x="3090975" y="2622883"/>
                    <a:pt x="3135607" y="2588478"/>
                  </a:cubicBezTo>
                  <a:cubicBezTo>
                    <a:pt x="3372711" y="2405536"/>
                    <a:pt x="3596645" y="2232733"/>
                    <a:pt x="3741889" y="2049965"/>
                  </a:cubicBezTo>
                  <a:cubicBezTo>
                    <a:pt x="3875781" y="1881496"/>
                    <a:pt x="3932891" y="1719959"/>
                    <a:pt x="3932891" y="1509806"/>
                  </a:cubicBezTo>
                  <a:cubicBezTo>
                    <a:pt x="3932891" y="958034"/>
                    <a:pt x="3772827" y="463371"/>
                    <a:pt x="3482165" y="116986"/>
                  </a:cubicBezTo>
                  <a:lnTo>
                    <a:pt x="3373043" y="0"/>
                  </a:lnTo>
                  <a:lnTo>
                    <a:pt x="4038310" y="0"/>
                  </a:lnTo>
                  <a:lnTo>
                    <a:pt x="4126393" y="144253"/>
                  </a:lnTo>
                  <a:cubicBezTo>
                    <a:pt x="4339509" y="534059"/>
                    <a:pt x="4452858" y="1003975"/>
                    <a:pt x="4452858" y="1509806"/>
                  </a:cubicBezTo>
                  <a:cubicBezTo>
                    <a:pt x="4452858" y="2290190"/>
                    <a:pt x="3890946" y="2657200"/>
                    <a:pt x="3318809" y="3104286"/>
                  </a:cubicBezTo>
                  <a:cubicBezTo>
                    <a:pt x="2902054" y="3429958"/>
                    <a:pt x="2500553" y="3729027"/>
                    <a:pt x="1929716" y="3729027"/>
                  </a:cubicBezTo>
                  <a:cubicBezTo>
                    <a:pt x="1083208" y="3729027"/>
                    <a:pt x="533602" y="3322499"/>
                    <a:pt x="92844" y="2672799"/>
                  </a:cubicBezTo>
                  <a:lnTo>
                    <a:pt x="0" y="2540909"/>
                  </a:lnTo>
                  <a:lnTo>
                    <a:pt x="0" y="222263"/>
                  </a:lnTo>
                  <a:lnTo>
                    <a:pt x="56950" y="144253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3F8E6D8D-90E6-4613-AA16-1E08EDD25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0"/>
              <a:ext cx="4656944" cy="4026189"/>
            </a:xfrm>
            <a:custGeom>
              <a:avLst/>
              <a:gdLst>
                <a:gd name="connsiteX0" fmla="*/ 1945140 w 4656944"/>
                <a:gd name="connsiteY0" fmla="*/ 3991264 h 4026189"/>
                <a:gd name="connsiteX1" fmla="*/ 1959526 w 4656944"/>
                <a:gd name="connsiteY1" fmla="*/ 3991438 h 4026189"/>
                <a:gd name="connsiteX2" fmla="*/ 1972179 w 4656944"/>
                <a:gd name="connsiteY2" fmla="*/ 3991351 h 4026189"/>
                <a:gd name="connsiteX3" fmla="*/ 1945140 w 4656944"/>
                <a:gd name="connsiteY3" fmla="*/ 3991264 h 4026189"/>
                <a:gd name="connsiteX4" fmla="*/ 3966403 w 4656944"/>
                <a:gd name="connsiteY4" fmla="*/ 0 h 4026189"/>
                <a:gd name="connsiteX5" fmla="*/ 4231031 w 4656944"/>
                <a:gd name="connsiteY5" fmla="*/ 0 h 4026189"/>
                <a:gd name="connsiteX6" fmla="*/ 4309866 w 4656944"/>
                <a:gd name="connsiteY6" fmla="*/ 126953 h 4026189"/>
                <a:gd name="connsiteX7" fmla="*/ 4656944 w 4656944"/>
                <a:gd name="connsiteY7" fmla="*/ 1425485 h 4026189"/>
                <a:gd name="connsiteX8" fmla="*/ 4452596 w 4656944"/>
                <a:gd name="connsiteY8" fmla="*/ 2437688 h 4026189"/>
                <a:gd name="connsiteX9" fmla="*/ 3895452 w 4656944"/>
                <a:gd name="connsiteY9" fmla="*/ 3264090 h 4026189"/>
                <a:gd name="connsiteX10" fmla="*/ 3069051 w 4656944"/>
                <a:gd name="connsiteY10" fmla="*/ 3821235 h 4026189"/>
                <a:gd name="connsiteX11" fmla="*/ 2057107 w 4656944"/>
                <a:gd name="connsiteY11" fmla="*/ 4025583 h 4026189"/>
                <a:gd name="connsiteX12" fmla="*/ 2036916 w 4656944"/>
                <a:gd name="connsiteY12" fmla="*/ 4025322 h 4026189"/>
                <a:gd name="connsiteX13" fmla="*/ 2027036 w 4656944"/>
                <a:gd name="connsiteY13" fmla="*/ 4025149 h 4026189"/>
                <a:gd name="connsiteX14" fmla="*/ 2005458 w 4656944"/>
                <a:gd name="connsiteY14" fmla="*/ 4025928 h 4026189"/>
                <a:gd name="connsiteX15" fmla="*/ 2004937 w 4656944"/>
                <a:gd name="connsiteY15" fmla="*/ 4025928 h 4026189"/>
                <a:gd name="connsiteX16" fmla="*/ 2004418 w 4656944"/>
                <a:gd name="connsiteY16" fmla="*/ 4025928 h 4026189"/>
                <a:gd name="connsiteX17" fmla="*/ 1972700 w 4656944"/>
                <a:gd name="connsiteY17" fmla="*/ 4026102 h 4026189"/>
                <a:gd name="connsiteX18" fmla="*/ 1959526 w 4656944"/>
                <a:gd name="connsiteY18" fmla="*/ 4026189 h 4026189"/>
                <a:gd name="connsiteX19" fmla="*/ 1919922 w 4656944"/>
                <a:gd name="connsiteY19" fmla="*/ 4025583 h 4026189"/>
                <a:gd name="connsiteX20" fmla="*/ 1908656 w 4656944"/>
                <a:gd name="connsiteY20" fmla="*/ 4025322 h 4026189"/>
                <a:gd name="connsiteX21" fmla="*/ 1799030 w 4656944"/>
                <a:gd name="connsiteY21" fmla="*/ 4020902 h 4026189"/>
                <a:gd name="connsiteX22" fmla="*/ 1782305 w 4656944"/>
                <a:gd name="connsiteY22" fmla="*/ 4020036 h 4026189"/>
                <a:gd name="connsiteX23" fmla="*/ 1781784 w 4656944"/>
                <a:gd name="connsiteY23" fmla="*/ 4020036 h 4026189"/>
                <a:gd name="connsiteX24" fmla="*/ 1781265 w 4656944"/>
                <a:gd name="connsiteY24" fmla="*/ 4019949 h 4026189"/>
                <a:gd name="connsiteX25" fmla="*/ 1765839 w 4656944"/>
                <a:gd name="connsiteY25" fmla="*/ 4018649 h 4026189"/>
                <a:gd name="connsiteX26" fmla="*/ 1655000 w 4656944"/>
                <a:gd name="connsiteY26" fmla="*/ 4007816 h 4026189"/>
                <a:gd name="connsiteX27" fmla="*/ 1402382 w 4656944"/>
                <a:gd name="connsiteY27" fmla="*/ 3964573 h 4026189"/>
                <a:gd name="connsiteX28" fmla="*/ 1154617 w 4656944"/>
                <a:gd name="connsiteY28" fmla="*/ 3889696 h 4026189"/>
                <a:gd name="connsiteX29" fmla="*/ 918639 w 4656944"/>
                <a:gd name="connsiteY29" fmla="*/ 3780850 h 4026189"/>
                <a:gd name="connsiteX30" fmla="*/ 741589 w 4656944"/>
                <a:gd name="connsiteY30" fmla="*/ 3668278 h 4026189"/>
                <a:gd name="connsiteX31" fmla="*/ 103549 w 4656944"/>
                <a:gd name="connsiteY31" fmla="*/ 3140728 h 4026189"/>
                <a:gd name="connsiteX32" fmla="*/ 0 w 4656944"/>
                <a:gd name="connsiteY32" fmla="*/ 3015106 h 4026189"/>
                <a:gd name="connsiteX33" fmla="*/ 0 w 4656944"/>
                <a:gd name="connsiteY33" fmla="*/ 2484097 h 4026189"/>
                <a:gd name="connsiteX34" fmla="*/ 17188 w 4656944"/>
                <a:gd name="connsiteY34" fmla="*/ 2506324 h 4026189"/>
                <a:gd name="connsiteX35" fmla="*/ 75252 w 4656944"/>
                <a:gd name="connsiteY35" fmla="*/ 2580765 h 4026189"/>
                <a:gd name="connsiteX36" fmla="*/ 148653 w 4656944"/>
                <a:gd name="connsiteY36" fmla="*/ 2676699 h 4026189"/>
                <a:gd name="connsiteX37" fmla="*/ 186177 w 4656944"/>
                <a:gd name="connsiteY37" fmla="*/ 2727656 h 4026189"/>
                <a:gd name="connsiteX38" fmla="*/ 219802 w 4656944"/>
                <a:gd name="connsiteY38" fmla="*/ 2773414 h 4026189"/>
                <a:gd name="connsiteX39" fmla="*/ 219975 w 4656944"/>
                <a:gd name="connsiteY39" fmla="*/ 2773586 h 4026189"/>
                <a:gd name="connsiteX40" fmla="*/ 220149 w 4656944"/>
                <a:gd name="connsiteY40" fmla="*/ 2773760 h 4026189"/>
                <a:gd name="connsiteX41" fmla="*/ 278992 w 4656944"/>
                <a:gd name="connsiteY41" fmla="*/ 2851322 h 4026189"/>
                <a:gd name="connsiteX42" fmla="*/ 290344 w 4656944"/>
                <a:gd name="connsiteY42" fmla="*/ 2865967 h 4026189"/>
                <a:gd name="connsiteX43" fmla="*/ 296065 w 4656944"/>
                <a:gd name="connsiteY43" fmla="*/ 2873075 h 4026189"/>
                <a:gd name="connsiteX44" fmla="*/ 363834 w 4656944"/>
                <a:gd name="connsiteY44" fmla="*/ 2955229 h 4026189"/>
                <a:gd name="connsiteX45" fmla="*/ 519304 w 4656944"/>
                <a:gd name="connsiteY45" fmla="*/ 3123178 h 4026189"/>
                <a:gd name="connsiteX46" fmla="*/ 867075 w 4656944"/>
                <a:gd name="connsiteY46" fmla="*/ 3402488 h 4026189"/>
                <a:gd name="connsiteX47" fmla="*/ 1058596 w 4656944"/>
                <a:gd name="connsiteY47" fmla="*/ 3507088 h 4026189"/>
                <a:gd name="connsiteX48" fmla="*/ 1058770 w 4656944"/>
                <a:gd name="connsiteY48" fmla="*/ 3507175 h 4026189"/>
                <a:gd name="connsiteX49" fmla="*/ 1058943 w 4656944"/>
                <a:gd name="connsiteY49" fmla="*/ 3507262 h 4026189"/>
                <a:gd name="connsiteX50" fmla="*/ 1261123 w 4656944"/>
                <a:gd name="connsiteY50" fmla="*/ 3586297 h 4026189"/>
                <a:gd name="connsiteX51" fmla="*/ 1472230 w 4656944"/>
                <a:gd name="connsiteY51" fmla="*/ 3640980 h 4026189"/>
                <a:gd name="connsiteX52" fmla="*/ 1579344 w 4656944"/>
                <a:gd name="connsiteY52" fmla="*/ 3659005 h 4026189"/>
                <a:gd name="connsiteX53" fmla="*/ 1686890 w 4656944"/>
                <a:gd name="connsiteY53" fmla="*/ 3671225 h 4026189"/>
                <a:gd name="connsiteX54" fmla="*/ 1909524 w 4656944"/>
                <a:gd name="connsiteY54" fmla="*/ 3680931 h 4026189"/>
                <a:gd name="connsiteX55" fmla="*/ 1920703 w 4656944"/>
                <a:gd name="connsiteY55" fmla="*/ 3680931 h 4026189"/>
                <a:gd name="connsiteX56" fmla="*/ 1935434 w 4656944"/>
                <a:gd name="connsiteY56" fmla="*/ 3681018 h 4026189"/>
                <a:gd name="connsiteX57" fmla="*/ 1964120 w 4656944"/>
                <a:gd name="connsiteY57" fmla="*/ 3680584 h 4026189"/>
                <a:gd name="connsiteX58" fmla="*/ 1964379 w 4656944"/>
                <a:gd name="connsiteY58" fmla="*/ 3680584 h 4026189"/>
                <a:gd name="connsiteX59" fmla="*/ 1964639 w 4656944"/>
                <a:gd name="connsiteY59" fmla="*/ 3680584 h 4026189"/>
                <a:gd name="connsiteX60" fmla="*/ 1991591 w 4656944"/>
                <a:gd name="connsiteY60" fmla="*/ 3679891 h 4026189"/>
                <a:gd name="connsiteX61" fmla="*/ 2018717 w 4656944"/>
                <a:gd name="connsiteY61" fmla="*/ 3678503 h 4026189"/>
                <a:gd name="connsiteX62" fmla="*/ 2124963 w 4656944"/>
                <a:gd name="connsiteY62" fmla="*/ 3669231 h 4026189"/>
                <a:gd name="connsiteX63" fmla="*/ 2535738 w 4656944"/>
                <a:gd name="connsiteY63" fmla="*/ 3558218 h 4026189"/>
                <a:gd name="connsiteX64" fmla="*/ 2730812 w 4656944"/>
                <a:gd name="connsiteY64" fmla="*/ 3461503 h 4026189"/>
                <a:gd name="connsiteX65" fmla="*/ 2920080 w 4656944"/>
                <a:gd name="connsiteY65" fmla="*/ 3343298 h 4026189"/>
                <a:gd name="connsiteX66" fmla="*/ 3105101 w 4656944"/>
                <a:gd name="connsiteY66" fmla="*/ 3208887 h 4026189"/>
                <a:gd name="connsiteX67" fmla="*/ 3196443 w 4656944"/>
                <a:gd name="connsiteY67" fmla="*/ 3137650 h 4026189"/>
                <a:gd name="connsiteX68" fmla="*/ 3289603 w 4656944"/>
                <a:gd name="connsiteY68" fmla="*/ 3063123 h 4026189"/>
                <a:gd name="connsiteX69" fmla="*/ 3446634 w 4656944"/>
                <a:gd name="connsiteY69" fmla="*/ 2940150 h 4026189"/>
                <a:gd name="connsiteX70" fmla="*/ 3662420 w 4656944"/>
                <a:gd name="connsiteY70" fmla="*/ 2769601 h 4026189"/>
                <a:gd name="connsiteX71" fmla="*/ 3998319 w 4656944"/>
                <a:gd name="connsiteY71" fmla="*/ 2463860 h 4026189"/>
                <a:gd name="connsiteX72" fmla="*/ 4137238 w 4656944"/>
                <a:gd name="connsiteY72" fmla="*/ 2295217 h 4026189"/>
                <a:gd name="connsiteX73" fmla="*/ 4247124 w 4656944"/>
                <a:gd name="connsiteY73" fmla="*/ 2111582 h 4026189"/>
                <a:gd name="connsiteX74" fmla="*/ 4361949 w 4656944"/>
                <a:gd name="connsiteY74" fmla="*/ 1700374 h 4026189"/>
                <a:gd name="connsiteX75" fmla="*/ 4368449 w 4656944"/>
                <a:gd name="connsiteY75" fmla="*/ 1590747 h 4026189"/>
                <a:gd name="connsiteX76" fmla="*/ 4368536 w 4656944"/>
                <a:gd name="connsiteY76" fmla="*/ 1586502 h 4026189"/>
                <a:gd name="connsiteX77" fmla="*/ 4368796 w 4656944"/>
                <a:gd name="connsiteY77" fmla="*/ 1534158 h 4026189"/>
                <a:gd name="connsiteX78" fmla="*/ 4368710 w 4656944"/>
                <a:gd name="connsiteY78" fmla="*/ 1517606 h 4026189"/>
                <a:gd name="connsiteX79" fmla="*/ 4368189 w 4656944"/>
                <a:gd name="connsiteY79" fmla="*/ 1476095 h 4026189"/>
                <a:gd name="connsiteX80" fmla="*/ 4356749 w 4656944"/>
                <a:gd name="connsiteY80" fmla="*/ 1244884 h 4026189"/>
                <a:gd name="connsiteX81" fmla="*/ 4287074 w 4656944"/>
                <a:gd name="connsiteY81" fmla="*/ 787052 h 4026189"/>
                <a:gd name="connsiteX82" fmla="*/ 4147029 w 4656944"/>
                <a:gd name="connsiteY82" fmla="*/ 346032 h 4026189"/>
                <a:gd name="connsiteX83" fmla="*/ 4100319 w 4656944"/>
                <a:gd name="connsiteY83" fmla="*/ 240307 h 4026189"/>
                <a:gd name="connsiteX84" fmla="*/ 4048323 w 4656944"/>
                <a:gd name="connsiteY84" fmla="*/ 136833 h 4026189"/>
                <a:gd name="connsiteX85" fmla="*/ 0 w 4656944"/>
                <a:gd name="connsiteY85" fmla="*/ 0 h 4026189"/>
                <a:gd name="connsiteX86" fmla="*/ 278246 w 4656944"/>
                <a:gd name="connsiteY86" fmla="*/ 0 h 4026189"/>
                <a:gd name="connsiteX87" fmla="*/ 193425 w 4656944"/>
                <a:gd name="connsiteY87" fmla="*/ 86981 h 4026189"/>
                <a:gd name="connsiteX88" fmla="*/ 48300 w 4656944"/>
                <a:gd name="connsiteY88" fmla="*/ 263444 h 4026189"/>
                <a:gd name="connsiteX89" fmla="*/ 0 w 4656944"/>
                <a:gd name="connsiteY89" fmla="*/ 333888 h 402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4656944" h="4026189">
                  <a:moveTo>
                    <a:pt x="1945140" y="3991264"/>
                  </a:moveTo>
                  <a:cubicBezTo>
                    <a:pt x="1949907" y="3991351"/>
                    <a:pt x="1954673" y="3991438"/>
                    <a:pt x="1959526" y="3991438"/>
                  </a:cubicBezTo>
                  <a:cubicBezTo>
                    <a:pt x="1963686" y="3991438"/>
                    <a:pt x="1967847" y="3991438"/>
                    <a:pt x="1972179" y="3991351"/>
                  </a:cubicBezTo>
                  <a:cubicBezTo>
                    <a:pt x="1962994" y="3991523"/>
                    <a:pt x="1954067" y="3991351"/>
                    <a:pt x="1945140" y="3991264"/>
                  </a:cubicBezTo>
                  <a:close/>
                  <a:moveTo>
                    <a:pt x="3966403" y="0"/>
                  </a:moveTo>
                  <a:lnTo>
                    <a:pt x="4231031" y="0"/>
                  </a:lnTo>
                  <a:lnTo>
                    <a:pt x="4309866" y="126953"/>
                  </a:lnTo>
                  <a:cubicBezTo>
                    <a:pt x="4536919" y="519962"/>
                    <a:pt x="4656944" y="969040"/>
                    <a:pt x="4656944" y="1425485"/>
                  </a:cubicBezTo>
                  <a:cubicBezTo>
                    <a:pt x="4656944" y="1776462"/>
                    <a:pt x="4588222" y="2116955"/>
                    <a:pt x="4452596" y="2437688"/>
                  </a:cubicBezTo>
                  <a:cubicBezTo>
                    <a:pt x="4321651" y="2747329"/>
                    <a:pt x="4134204" y="3025338"/>
                    <a:pt x="3895452" y="3264090"/>
                  </a:cubicBezTo>
                  <a:cubicBezTo>
                    <a:pt x="3656701" y="3502841"/>
                    <a:pt x="3378605" y="3690290"/>
                    <a:pt x="3069051" y="3821235"/>
                  </a:cubicBezTo>
                  <a:cubicBezTo>
                    <a:pt x="2748577" y="3956859"/>
                    <a:pt x="2408086" y="4025583"/>
                    <a:pt x="2057107" y="4025583"/>
                  </a:cubicBezTo>
                  <a:cubicBezTo>
                    <a:pt x="2050348" y="4025583"/>
                    <a:pt x="2043675" y="4025409"/>
                    <a:pt x="2036916" y="4025322"/>
                  </a:cubicBezTo>
                  <a:cubicBezTo>
                    <a:pt x="2033621" y="4025236"/>
                    <a:pt x="2030329" y="4025149"/>
                    <a:pt x="2027036" y="4025149"/>
                  </a:cubicBezTo>
                  <a:lnTo>
                    <a:pt x="2005458" y="4025928"/>
                  </a:lnTo>
                  <a:lnTo>
                    <a:pt x="2004937" y="4025928"/>
                  </a:lnTo>
                  <a:lnTo>
                    <a:pt x="2004418" y="4025928"/>
                  </a:lnTo>
                  <a:lnTo>
                    <a:pt x="1972700" y="4026102"/>
                  </a:lnTo>
                  <a:cubicBezTo>
                    <a:pt x="1968279" y="4026189"/>
                    <a:pt x="1963860" y="4026189"/>
                    <a:pt x="1959526" y="4026189"/>
                  </a:cubicBezTo>
                  <a:cubicBezTo>
                    <a:pt x="1946008" y="4026189"/>
                    <a:pt x="1932749" y="4025928"/>
                    <a:pt x="1919922" y="4025583"/>
                  </a:cubicBezTo>
                  <a:lnTo>
                    <a:pt x="1908656" y="4025322"/>
                  </a:lnTo>
                  <a:cubicBezTo>
                    <a:pt x="1871913" y="4024889"/>
                    <a:pt x="1834908" y="4022809"/>
                    <a:pt x="1799030" y="4020902"/>
                  </a:cubicBezTo>
                  <a:lnTo>
                    <a:pt x="1782305" y="4020036"/>
                  </a:lnTo>
                  <a:lnTo>
                    <a:pt x="1781784" y="4020036"/>
                  </a:lnTo>
                  <a:lnTo>
                    <a:pt x="1781265" y="4019949"/>
                  </a:lnTo>
                  <a:lnTo>
                    <a:pt x="1765839" y="4018649"/>
                  </a:lnTo>
                  <a:cubicBezTo>
                    <a:pt x="1729528" y="4015616"/>
                    <a:pt x="1692003" y="4012496"/>
                    <a:pt x="1655000" y="4007816"/>
                  </a:cubicBezTo>
                  <a:cubicBezTo>
                    <a:pt x="1564178" y="3996984"/>
                    <a:pt x="1481504" y="3982858"/>
                    <a:pt x="1402382" y="3964573"/>
                  </a:cubicBezTo>
                  <a:cubicBezTo>
                    <a:pt x="1317886" y="3945074"/>
                    <a:pt x="1234519" y="3919856"/>
                    <a:pt x="1154617" y="3889696"/>
                  </a:cubicBezTo>
                  <a:cubicBezTo>
                    <a:pt x="1075495" y="3859799"/>
                    <a:pt x="996114" y="3823228"/>
                    <a:pt x="918639" y="3780850"/>
                  </a:cubicBezTo>
                  <a:cubicBezTo>
                    <a:pt x="857543" y="3746706"/>
                    <a:pt x="797920" y="3708834"/>
                    <a:pt x="741589" y="3668278"/>
                  </a:cubicBezTo>
                  <a:cubicBezTo>
                    <a:pt x="501863" y="3527345"/>
                    <a:pt x="286341" y="3348667"/>
                    <a:pt x="103549" y="3140728"/>
                  </a:cubicBezTo>
                  <a:lnTo>
                    <a:pt x="0" y="3015106"/>
                  </a:lnTo>
                  <a:lnTo>
                    <a:pt x="0" y="2484097"/>
                  </a:lnTo>
                  <a:lnTo>
                    <a:pt x="17188" y="2506324"/>
                  </a:lnTo>
                  <a:cubicBezTo>
                    <a:pt x="36254" y="2530676"/>
                    <a:pt x="56012" y="2555807"/>
                    <a:pt x="75252" y="2580765"/>
                  </a:cubicBezTo>
                  <a:cubicBezTo>
                    <a:pt x="95443" y="2606851"/>
                    <a:pt x="122048" y="2641256"/>
                    <a:pt x="148653" y="2676699"/>
                  </a:cubicBezTo>
                  <a:cubicBezTo>
                    <a:pt x="161306" y="2693426"/>
                    <a:pt x="173958" y="2710844"/>
                    <a:pt x="186177" y="2727656"/>
                  </a:cubicBezTo>
                  <a:cubicBezTo>
                    <a:pt x="197791" y="2743602"/>
                    <a:pt x="208797" y="2758768"/>
                    <a:pt x="219802" y="2773414"/>
                  </a:cubicBezTo>
                  <a:lnTo>
                    <a:pt x="219975" y="2773586"/>
                  </a:lnTo>
                  <a:lnTo>
                    <a:pt x="220149" y="2773760"/>
                  </a:lnTo>
                  <a:cubicBezTo>
                    <a:pt x="239128" y="2799846"/>
                    <a:pt x="259407" y="2826017"/>
                    <a:pt x="278992" y="2851322"/>
                  </a:cubicBezTo>
                  <a:lnTo>
                    <a:pt x="290344" y="2865967"/>
                  </a:lnTo>
                  <a:lnTo>
                    <a:pt x="296065" y="2873075"/>
                  </a:lnTo>
                  <a:cubicBezTo>
                    <a:pt x="318075" y="2900286"/>
                    <a:pt x="340695" y="2928451"/>
                    <a:pt x="363834" y="2955229"/>
                  </a:cubicBezTo>
                  <a:cubicBezTo>
                    <a:pt x="414704" y="3014852"/>
                    <a:pt x="467047" y="3071355"/>
                    <a:pt x="519304" y="3123178"/>
                  </a:cubicBezTo>
                  <a:cubicBezTo>
                    <a:pt x="630577" y="3232979"/>
                    <a:pt x="747655" y="3327005"/>
                    <a:pt x="867075" y="3402488"/>
                  </a:cubicBezTo>
                  <a:cubicBezTo>
                    <a:pt x="934671" y="3444865"/>
                    <a:pt x="997241" y="3479096"/>
                    <a:pt x="1058596" y="3507088"/>
                  </a:cubicBezTo>
                  <a:lnTo>
                    <a:pt x="1058770" y="3507175"/>
                  </a:lnTo>
                  <a:lnTo>
                    <a:pt x="1058943" y="3507262"/>
                  </a:lnTo>
                  <a:cubicBezTo>
                    <a:pt x="1121339" y="3536639"/>
                    <a:pt x="1189368" y="3563245"/>
                    <a:pt x="1261123" y="3586297"/>
                  </a:cubicBezTo>
                  <a:cubicBezTo>
                    <a:pt x="1327160" y="3607528"/>
                    <a:pt x="1398222" y="3625987"/>
                    <a:pt x="1472230" y="3640980"/>
                  </a:cubicBezTo>
                  <a:cubicBezTo>
                    <a:pt x="1506288" y="3647739"/>
                    <a:pt x="1542426" y="3653805"/>
                    <a:pt x="1579344" y="3659005"/>
                  </a:cubicBezTo>
                  <a:cubicBezTo>
                    <a:pt x="1614008" y="3663857"/>
                    <a:pt x="1650232" y="3667931"/>
                    <a:pt x="1686890" y="3671225"/>
                  </a:cubicBezTo>
                  <a:cubicBezTo>
                    <a:pt x="1756999" y="3677637"/>
                    <a:pt x="1829794" y="3680757"/>
                    <a:pt x="1909524" y="3680931"/>
                  </a:cubicBezTo>
                  <a:lnTo>
                    <a:pt x="1920703" y="3680931"/>
                  </a:lnTo>
                  <a:cubicBezTo>
                    <a:pt x="1925642" y="3681018"/>
                    <a:pt x="1930496" y="3681018"/>
                    <a:pt x="1935434" y="3681018"/>
                  </a:cubicBezTo>
                  <a:cubicBezTo>
                    <a:pt x="1947307" y="3681018"/>
                    <a:pt x="1956146" y="3680931"/>
                    <a:pt x="1964120" y="3680584"/>
                  </a:cubicBezTo>
                  <a:lnTo>
                    <a:pt x="1964379" y="3680584"/>
                  </a:lnTo>
                  <a:lnTo>
                    <a:pt x="1964639" y="3680584"/>
                  </a:lnTo>
                  <a:lnTo>
                    <a:pt x="1991591" y="3679891"/>
                  </a:lnTo>
                  <a:lnTo>
                    <a:pt x="2018717" y="3678503"/>
                  </a:lnTo>
                  <a:cubicBezTo>
                    <a:pt x="2049567" y="3677118"/>
                    <a:pt x="2082412" y="3674257"/>
                    <a:pt x="2124963" y="3669231"/>
                  </a:cubicBezTo>
                  <a:cubicBezTo>
                    <a:pt x="2263187" y="3652332"/>
                    <a:pt x="2401412" y="3614981"/>
                    <a:pt x="2535738" y="3558218"/>
                  </a:cubicBezTo>
                  <a:cubicBezTo>
                    <a:pt x="2597354" y="3532480"/>
                    <a:pt x="2661136" y="3500848"/>
                    <a:pt x="2730812" y="3461503"/>
                  </a:cubicBezTo>
                  <a:cubicBezTo>
                    <a:pt x="2790781" y="3427879"/>
                    <a:pt x="2852657" y="3389229"/>
                    <a:pt x="2920080" y="3343298"/>
                  </a:cubicBezTo>
                  <a:cubicBezTo>
                    <a:pt x="2975543" y="3305514"/>
                    <a:pt x="3034385" y="3262790"/>
                    <a:pt x="3105101" y="3208887"/>
                  </a:cubicBezTo>
                  <a:cubicBezTo>
                    <a:pt x="3136127" y="3185315"/>
                    <a:pt x="3167411" y="3160616"/>
                    <a:pt x="3196443" y="3137650"/>
                  </a:cubicBezTo>
                  <a:lnTo>
                    <a:pt x="3289603" y="3063123"/>
                  </a:lnTo>
                  <a:cubicBezTo>
                    <a:pt x="3342033" y="3021525"/>
                    <a:pt x="3395243" y="2980187"/>
                    <a:pt x="3446634" y="2940150"/>
                  </a:cubicBezTo>
                  <a:cubicBezTo>
                    <a:pt x="3518216" y="2884427"/>
                    <a:pt x="3592311" y="2826798"/>
                    <a:pt x="3662420" y="2769601"/>
                  </a:cubicBezTo>
                  <a:cubicBezTo>
                    <a:pt x="3806018" y="2653389"/>
                    <a:pt x="3909664" y="2559013"/>
                    <a:pt x="3998319" y="2463860"/>
                  </a:cubicBezTo>
                  <a:cubicBezTo>
                    <a:pt x="4052308" y="2405537"/>
                    <a:pt x="4097806" y="2350333"/>
                    <a:pt x="4137238" y="2295217"/>
                  </a:cubicBezTo>
                  <a:cubicBezTo>
                    <a:pt x="4181694" y="2232560"/>
                    <a:pt x="4217572" y="2172592"/>
                    <a:pt x="4247124" y="2111582"/>
                  </a:cubicBezTo>
                  <a:cubicBezTo>
                    <a:pt x="4308913" y="1985577"/>
                    <a:pt x="4347564" y="1847178"/>
                    <a:pt x="4361949" y="1700374"/>
                  </a:cubicBezTo>
                  <a:cubicBezTo>
                    <a:pt x="4365329" y="1665537"/>
                    <a:pt x="4367496" y="1628532"/>
                    <a:pt x="4368449" y="1590747"/>
                  </a:cubicBezTo>
                  <a:lnTo>
                    <a:pt x="4368536" y="1586502"/>
                  </a:lnTo>
                  <a:cubicBezTo>
                    <a:pt x="4368796" y="1569516"/>
                    <a:pt x="4369057" y="1552097"/>
                    <a:pt x="4368796" y="1534158"/>
                  </a:cubicBezTo>
                  <a:cubicBezTo>
                    <a:pt x="4368796" y="1528612"/>
                    <a:pt x="4368710" y="1523152"/>
                    <a:pt x="4368710" y="1517606"/>
                  </a:cubicBezTo>
                  <a:cubicBezTo>
                    <a:pt x="4368710" y="1504000"/>
                    <a:pt x="4368623" y="1490047"/>
                    <a:pt x="4368189" y="1476095"/>
                  </a:cubicBezTo>
                  <a:cubicBezTo>
                    <a:pt x="4366715" y="1397060"/>
                    <a:pt x="4362817" y="1319238"/>
                    <a:pt x="4356749" y="1244884"/>
                  </a:cubicBezTo>
                  <a:cubicBezTo>
                    <a:pt x="4343144" y="1083520"/>
                    <a:pt x="4319745" y="929522"/>
                    <a:pt x="4287074" y="787052"/>
                  </a:cubicBezTo>
                  <a:cubicBezTo>
                    <a:pt x="4251284" y="631321"/>
                    <a:pt x="4204139" y="482958"/>
                    <a:pt x="4147029" y="346032"/>
                  </a:cubicBezTo>
                  <a:cubicBezTo>
                    <a:pt x="4132211" y="310328"/>
                    <a:pt x="4116439" y="274710"/>
                    <a:pt x="4100319" y="240307"/>
                  </a:cubicBezTo>
                  <a:cubicBezTo>
                    <a:pt x="4084547" y="207028"/>
                    <a:pt x="4067041" y="172277"/>
                    <a:pt x="4048323" y="136833"/>
                  </a:cubicBezTo>
                  <a:close/>
                  <a:moveTo>
                    <a:pt x="0" y="0"/>
                  </a:moveTo>
                  <a:lnTo>
                    <a:pt x="278246" y="0"/>
                  </a:lnTo>
                  <a:lnTo>
                    <a:pt x="193425" y="86981"/>
                  </a:lnTo>
                  <a:cubicBezTo>
                    <a:pt x="142241" y="144090"/>
                    <a:pt x="93754" y="203041"/>
                    <a:pt x="48300" y="263444"/>
                  </a:cubicBezTo>
                  <a:lnTo>
                    <a:pt x="0" y="33388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 descr="A box and earbuds in the box&#10;&#10;AI-generated content may be incorrect.">
            <a:extLst>
              <a:ext uri="{FF2B5EF4-FFF2-40B4-BE49-F238E27FC236}">
                <a16:creationId xmlns:a16="http://schemas.microsoft.com/office/drawing/2014/main" id="{7BCF84AB-D21A-A1C9-ABE2-5F91362F84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"/>
          <a:stretch>
            <a:fillRect/>
          </a:stretch>
        </p:blipFill>
        <p:spPr>
          <a:xfrm>
            <a:off x="3125968" y="2564970"/>
            <a:ext cx="3316388" cy="327863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37" name="Graphic 4">
            <a:extLst>
              <a:ext uri="{FF2B5EF4-FFF2-40B4-BE49-F238E27FC236}">
                <a16:creationId xmlns:a16="http://schemas.microsoft.com/office/drawing/2014/main" id="{DE51D1B5-E12D-46A1-B0B3-7BAB36C3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5938" y="2543765"/>
            <a:ext cx="3375140" cy="3326212"/>
            <a:chOff x="3414665" y="738154"/>
            <a:chExt cx="5366579" cy="5378461"/>
          </a:xfrm>
          <a:solidFill>
            <a:schemeClr val="bg1">
              <a:alpha val="30000"/>
            </a:schemeClr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CD62F51-9CF9-43CF-BD8B-D030D6711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67033" y="752474"/>
              <a:ext cx="5098846" cy="5278088"/>
            </a:xfrm>
            <a:custGeom>
              <a:avLst/>
              <a:gdLst>
                <a:gd name="connsiteX0" fmla="*/ 2413047 w 5098846"/>
                <a:gd name="connsiteY0" fmla="*/ 571500 h 5278088"/>
                <a:gd name="connsiteX1" fmla="*/ 2488866 w 5098846"/>
                <a:gd name="connsiteY1" fmla="*/ 572738 h 5278088"/>
                <a:gd name="connsiteX2" fmla="*/ 2498486 w 5098846"/>
                <a:gd name="connsiteY2" fmla="*/ 573024 h 5278088"/>
                <a:gd name="connsiteX3" fmla="*/ 2508107 w 5098846"/>
                <a:gd name="connsiteY3" fmla="*/ 573024 h 5278088"/>
                <a:gd name="connsiteX4" fmla="*/ 2513345 w 5098846"/>
                <a:gd name="connsiteY4" fmla="*/ 573024 h 5278088"/>
                <a:gd name="connsiteX5" fmla="*/ 3401742 w 5098846"/>
                <a:gd name="connsiteY5" fmla="*/ 751904 h 5278088"/>
                <a:gd name="connsiteX6" fmla="*/ 4014200 w 5098846"/>
                <a:gd name="connsiteY6" fmla="*/ 1210532 h 5278088"/>
                <a:gd name="connsiteX7" fmla="*/ 4395390 w 5098846"/>
                <a:gd name="connsiteY7" fmla="*/ 1879473 h 5278088"/>
                <a:gd name="connsiteX8" fmla="*/ 4527311 w 5098846"/>
                <a:gd name="connsiteY8" fmla="*/ 2668334 h 5278088"/>
                <a:gd name="connsiteX9" fmla="*/ 4399010 w 5098846"/>
                <a:gd name="connsiteY9" fmla="*/ 3439001 h 5278088"/>
                <a:gd name="connsiteX10" fmla="*/ 4025820 w 5098846"/>
                <a:gd name="connsiteY10" fmla="*/ 4084796 h 5278088"/>
                <a:gd name="connsiteX11" fmla="*/ 3412982 w 5098846"/>
                <a:gd name="connsiteY11" fmla="*/ 4529328 h 5278088"/>
                <a:gd name="connsiteX12" fmla="*/ 2496676 w 5098846"/>
                <a:gd name="connsiteY12" fmla="*/ 4705065 h 5278088"/>
                <a:gd name="connsiteX13" fmla="*/ 2489438 w 5098846"/>
                <a:gd name="connsiteY13" fmla="*/ 4705065 h 5278088"/>
                <a:gd name="connsiteX14" fmla="*/ 2479532 w 5098846"/>
                <a:gd name="connsiteY14" fmla="*/ 4705065 h 5278088"/>
                <a:gd name="connsiteX15" fmla="*/ 2469626 w 5098846"/>
                <a:gd name="connsiteY15" fmla="*/ 4705350 h 5278088"/>
                <a:gd name="connsiteX16" fmla="*/ 2389520 w 5098846"/>
                <a:gd name="connsiteY16" fmla="*/ 4706684 h 5278088"/>
                <a:gd name="connsiteX17" fmla="*/ 1585039 w 5098846"/>
                <a:gd name="connsiteY17" fmla="*/ 4538853 h 5278088"/>
                <a:gd name="connsiteX18" fmla="*/ 1036970 w 5098846"/>
                <a:gd name="connsiteY18" fmla="*/ 4105656 h 5278088"/>
                <a:gd name="connsiteX19" fmla="*/ 691880 w 5098846"/>
                <a:gd name="connsiteY19" fmla="*/ 3456718 h 5278088"/>
                <a:gd name="connsiteX20" fmla="*/ 571674 w 5098846"/>
                <a:gd name="connsiteY20" fmla="*/ 2673953 h 5278088"/>
                <a:gd name="connsiteX21" fmla="*/ 696166 w 5098846"/>
                <a:gd name="connsiteY21" fmla="*/ 1870710 h 5278088"/>
                <a:gd name="connsiteX22" fmla="*/ 1052782 w 5098846"/>
                <a:gd name="connsiteY22" fmla="*/ 1195959 h 5278088"/>
                <a:gd name="connsiteX23" fmla="*/ 1612090 w 5098846"/>
                <a:gd name="connsiteY23" fmla="*/ 744569 h 5278088"/>
                <a:gd name="connsiteX24" fmla="*/ 2413047 w 5098846"/>
                <a:gd name="connsiteY24" fmla="*/ 571500 h 5278088"/>
                <a:gd name="connsiteX25" fmla="*/ 2413047 w 5098846"/>
                <a:gd name="connsiteY25" fmla="*/ 0 h 5278088"/>
                <a:gd name="connsiteX26" fmla="*/ 2389425 w 5098846"/>
                <a:gd name="connsiteY26" fmla="*/ 5278089 h 5278088"/>
                <a:gd name="connsiteX27" fmla="*/ 2488104 w 5098846"/>
                <a:gd name="connsiteY27" fmla="*/ 5276469 h 5278088"/>
                <a:gd name="connsiteX28" fmla="*/ 2496676 w 5098846"/>
                <a:gd name="connsiteY28" fmla="*/ 5276469 h 5278088"/>
                <a:gd name="connsiteX29" fmla="*/ 2513441 w 5098846"/>
                <a:gd name="connsiteY29" fmla="*/ 1524 h 5278088"/>
                <a:gd name="connsiteX30" fmla="*/ 2507535 w 5098846"/>
                <a:gd name="connsiteY30" fmla="*/ 1524 h 5278088"/>
                <a:gd name="connsiteX31" fmla="*/ 2413047 w 5098846"/>
                <a:gd name="connsiteY31" fmla="*/ 0 h 5278088"/>
                <a:gd name="connsiteX32" fmla="*/ 2413047 w 5098846"/>
                <a:gd name="connsiteY32" fmla="*/ 0 h 5278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098846" h="5278088">
                  <a:moveTo>
                    <a:pt x="2413047" y="571500"/>
                  </a:moveTo>
                  <a:cubicBezTo>
                    <a:pt x="2438384" y="571500"/>
                    <a:pt x="2463244" y="571881"/>
                    <a:pt x="2488866" y="572738"/>
                  </a:cubicBezTo>
                  <a:lnTo>
                    <a:pt x="2498486" y="573024"/>
                  </a:lnTo>
                  <a:lnTo>
                    <a:pt x="2508107" y="573024"/>
                  </a:lnTo>
                  <a:lnTo>
                    <a:pt x="2513345" y="573024"/>
                  </a:lnTo>
                  <a:cubicBezTo>
                    <a:pt x="2841101" y="573024"/>
                    <a:pt x="3139995" y="633222"/>
                    <a:pt x="3401742" y="751904"/>
                  </a:cubicBezTo>
                  <a:cubicBezTo>
                    <a:pt x="3637295" y="858774"/>
                    <a:pt x="3843416" y="1013079"/>
                    <a:pt x="4014200" y="1210532"/>
                  </a:cubicBezTo>
                  <a:cubicBezTo>
                    <a:pt x="4178601" y="1400651"/>
                    <a:pt x="4306903" y="1625727"/>
                    <a:pt x="4395390" y="1879473"/>
                  </a:cubicBezTo>
                  <a:cubicBezTo>
                    <a:pt x="4482925" y="2130362"/>
                    <a:pt x="4527311" y="2395728"/>
                    <a:pt x="4527311" y="2668334"/>
                  </a:cubicBezTo>
                  <a:cubicBezTo>
                    <a:pt x="4527311" y="2936843"/>
                    <a:pt x="4484163" y="3196114"/>
                    <a:pt x="4399010" y="3439001"/>
                  </a:cubicBezTo>
                  <a:cubicBezTo>
                    <a:pt x="4312808" y="3684937"/>
                    <a:pt x="4187269" y="3902202"/>
                    <a:pt x="4025820" y="4084796"/>
                  </a:cubicBezTo>
                  <a:cubicBezTo>
                    <a:pt x="3856751" y="4276058"/>
                    <a:pt x="3650535" y="4425601"/>
                    <a:pt x="3412982" y="4529328"/>
                  </a:cubicBezTo>
                  <a:cubicBezTo>
                    <a:pt x="3145710" y="4645914"/>
                    <a:pt x="2837481" y="4705065"/>
                    <a:pt x="2496676" y="4705065"/>
                  </a:cubicBezTo>
                  <a:lnTo>
                    <a:pt x="2489438" y="4705065"/>
                  </a:lnTo>
                  <a:lnTo>
                    <a:pt x="2479532" y="4705065"/>
                  </a:lnTo>
                  <a:lnTo>
                    <a:pt x="2469626" y="4705350"/>
                  </a:lnTo>
                  <a:cubicBezTo>
                    <a:pt x="2442765" y="4706207"/>
                    <a:pt x="2415809" y="4706684"/>
                    <a:pt x="2389520" y="4706684"/>
                  </a:cubicBezTo>
                  <a:cubicBezTo>
                    <a:pt x="2090245" y="4706684"/>
                    <a:pt x="1819640" y="4650200"/>
                    <a:pt x="1585039" y="4538853"/>
                  </a:cubicBezTo>
                  <a:cubicBezTo>
                    <a:pt x="1373774" y="4438555"/>
                    <a:pt x="1189370" y="4292823"/>
                    <a:pt x="1036970" y="4105656"/>
                  </a:cubicBezTo>
                  <a:cubicBezTo>
                    <a:pt x="888095" y="3922871"/>
                    <a:pt x="771985" y="3704463"/>
                    <a:pt x="691880" y="3456718"/>
                  </a:cubicBezTo>
                  <a:cubicBezTo>
                    <a:pt x="612060" y="3210020"/>
                    <a:pt x="571674" y="2946749"/>
                    <a:pt x="571674" y="2673953"/>
                  </a:cubicBezTo>
                  <a:cubicBezTo>
                    <a:pt x="571674" y="2396109"/>
                    <a:pt x="613584" y="2125790"/>
                    <a:pt x="696166" y="1870710"/>
                  </a:cubicBezTo>
                  <a:cubicBezTo>
                    <a:pt x="779224" y="1614011"/>
                    <a:pt x="899239" y="1387031"/>
                    <a:pt x="1052782" y="1195959"/>
                  </a:cubicBezTo>
                  <a:cubicBezTo>
                    <a:pt x="1209563" y="1000887"/>
                    <a:pt x="1397777" y="848963"/>
                    <a:pt x="1612090" y="744569"/>
                  </a:cubicBezTo>
                  <a:cubicBezTo>
                    <a:pt x="1847548" y="629698"/>
                    <a:pt x="2117105" y="571500"/>
                    <a:pt x="2413047" y="571500"/>
                  </a:cubicBezTo>
                  <a:moveTo>
                    <a:pt x="2413047" y="0"/>
                  </a:moveTo>
                  <a:cubicBezTo>
                    <a:pt x="-755635" y="0"/>
                    <a:pt x="-844694" y="5278089"/>
                    <a:pt x="2389425" y="5278089"/>
                  </a:cubicBezTo>
                  <a:cubicBezTo>
                    <a:pt x="2421810" y="5278089"/>
                    <a:pt x="2455052" y="5277517"/>
                    <a:pt x="2488104" y="5276469"/>
                  </a:cubicBezTo>
                  <a:cubicBezTo>
                    <a:pt x="2491152" y="5276469"/>
                    <a:pt x="2493629" y="5276469"/>
                    <a:pt x="2496676" y="5276469"/>
                  </a:cubicBezTo>
                  <a:cubicBezTo>
                    <a:pt x="6022832" y="5276469"/>
                    <a:pt x="5903674" y="1524"/>
                    <a:pt x="2513441" y="1524"/>
                  </a:cubicBezTo>
                  <a:cubicBezTo>
                    <a:pt x="2511536" y="1524"/>
                    <a:pt x="2509440" y="1524"/>
                    <a:pt x="2507535" y="1524"/>
                  </a:cubicBezTo>
                  <a:cubicBezTo>
                    <a:pt x="2475531" y="476"/>
                    <a:pt x="2444480" y="0"/>
                    <a:pt x="2413047" y="0"/>
                  </a:cubicBezTo>
                  <a:lnTo>
                    <a:pt x="24130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245C1E2-FDA8-4E4F-92F2-DE5D880E6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78615" y="772453"/>
              <a:ext cx="5079154" cy="5190747"/>
            </a:xfrm>
            <a:custGeom>
              <a:avLst/>
              <a:gdLst>
                <a:gd name="connsiteX0" fmla="*/ 2498620 w 5079154"/>
                <a:gd name="connsiteY0" fmla="*/ 24 h 5190747"/>
                <a:gd name="connsiteX1" fmla="*/ 3484267 w 5079154"/>
                <a:gd name="connsiteY1" fmla="*/ 172045 h 5190747"/>
                <a:gd name="connsiteX2" fmla="*/ 3543417 w 5079154"/>
                <a:gd name="connsiteY2" fmla="*/ 195382 h 5190747"/>
                <a:gd name="connsiteX3" fmla="*/ 3573040 w 5079154"/>
                <a:gd name="connsiteY3" fmla="*/ 207002 h 5190747"/>
                <a:gd name="connsiteX4" fmla="*/ 3602091 w 5079154"/>
                <a:gd name="connsiteY4" fmla="*/ 220051 h 5190747"/>
                <a:gd name="connsiteX5" fmla="*/ 3660099 w 5079154"/>
                <a:gd name="connsiteY5" fmla="*/ 246531 h 5190747"/>
                <a:gd name="connsiteX6" fmla="*/ 3689150 w 5079154"/>
                <a:gd name="connsiteY6" fmla="*/ 259771 h 5190747"/>
                <a:gd name="connsiteX7" fmla="*/ 3717534 w 5079154"/>
                <a:gd name="connsiteY7" fmla="*/ 274439 h 5190747"/>
                <a:gd name="connsiteX8" fmla="*/ 3774303 w 5079154"/>
                <a:gd name="connsiteY8" fmla="*/ 303871 h 5190747"/>
                <a:gd name="connsiteX9" fmla="*/ 3802688 w 5079154"/>
                <a:gd name="connsiteY9" fmla="*/ 318635 h 5190747"/>
                <a:gd name="connsiteX10" fmla="*/ 3830310 w 5079154"/>
                <a:gd name="connsiteY10" fmla="*/ 334732 h 5190747"/>
                <a:gd name="connsiteX11" fmla="*/ 3885555 w 5079154"/>
                <a:gd name="connsiteY11" fmla="*/ 367308 h 5190747"/>
                <a:gd name="connsiteX12" fmla="*/ 3913178 w 5079154"/>
                <a:gd name="connsiteY12" fmla="*/ 383691 h 5190747"/>
                <a:gd name="connsiteX13" fmla="*/ 3939943 w 5079154"/>
                <a:gd name="connsiteY13" fmla="*/ 401312 h 5190747"/>
                <a:gd name="connsiteX14" fmla="*/ 4339612 w 5079154"/>
                <a:gd name="connsiteY14" fmla="*/ 724972 h 5190747"/>
                <a:gd name="connsiteX15" fmla="*/ 4664034 w 5079154"/>
                <a:gd name="connsiteY15" fmla="*/ 1126832 h 5190747"/>
                <a:gd name="connsiteX16" fmla="*/ 4902539 w 5079154"/>
                <a:gd name="connsiteY16" fmla="*/ 1585460 h 5190747"/>
                <a:gd name="connsiteX17" fmla="*/ 5047891 w 5079154"/>
                <a:gd name="connsiteY17" fmla="*/ 2081046 h 5190747"/>
                <a:gd name="connsiteX18" fmla="*/ 5075228 w 5079154"/>
                <a:gd name="connsiteY18" fmla="*/ 2337554 h 5190747"/>
                <a:gd name="connsiteX19" fmla="*/ 5077609 w 5079154"/>
                <a:gd name="connsiteY19" fmla="*/ 2401943 h 5190747"/>
                <a:gd name="connsiteX20" fmla="*/ 5078847 w 5079154"/>
                <a:gd name="connsiteY20" fmla="*/ 2466237 h 5190747"/>
                <a:gd name="connsiteX21" fmla="*/ 5078466 w 5079154"/>
                <a:gd name="connsiteY21" fmla="*/ 2530531 h 5190747"/>
                <a:gd name="connsiteX22" fmla="*/ 5076942 w 5079154"/>
                <a:gd name="connsiteY22" fmla="*/ 2594729 h 5190747"/>
                <a:gd name="connsiteX23" fmla="*/ 4999028 w 5079154"/>
                <a:gd name="connsiteY23" fmla="*/ 3099269 h 5190747"/>
                <a:gd name="connsiteX24" fmla="*/ 4968738 w 5079154"/>
                <a:gd name="connsiteY24" fmla="*/ 3222141 h 5190747"/>
                <a:gd name="connsiteX25" fmla="*/ 4952451 w 5079154"/>
                <a:gd name="connsiteY25" fmla="*/ 3283101 h 5190747"/>
                <a:gd name="connsiteX26" fmla="*/ 4936925 w 5079154"/>
                <a:gd name="connsiteY26" fmla="*/ 3344156 h 5190747"/>
                <a:gd name="connsiteX27" fmla="*/ 4919875 w 5079154"/>
                <a:gd name="connsiteY27" fmla="*/ 3404831 h 5190747"/>
                <a:gd name="connsiteX28" fmla="*/ 4903016 w 5079154"/>
                <a:gd name="connsiteY28" fmla="*/ 3465410 h 5190747"/>
                <a:gd name="connsiteX29" fmla="*/ 4865297 w 5079154"/>
                <a:gd name="connsiteY29" fmla="*/ 3585520 h 5190747"/>
                <a:gd name="connsiteX30" fmla="*/ 4671177 w 5079154"/>
                <a:gd name="connsiteY30" fmla="*/ 4052340 h 5190747"/>
                <a:gd name="connsiteX31" fmla="*/ 4386094 w 5079154"/>
                <a:gd name="connsiteY31" fmla="*/ 4476393 h 5190747"/>
                <a:gd name="connsiteX32" fmla="*/ 4343708 w 5079154"/>
                <a:gd name="connsiteY32" fmla="*/ 4524875 h 5190747"/>
                <a:gd name="connsiteX33" fmla="*/ 4298655 w 5079154"/>
                <a:gd name="connsiteY33" fmla="*/ 4570976 h 5190747"/>
                <a:gd name="connsiteX34" fmla="*/ 4252935 w 5079154"/>
                <a:gd name="connsiteY34" fmla="*/ 4616411 h 5190747"/>
                <a:gd name="connsiteX35" fmla="*/ 4204738 w 5079154"/>
                <a:gd name="connsiteY35" fmla="*/ 4659273 h 5190747"/>
                <a:gd name="connsiteX36" fmla="*/ 4180354 w 5079154"/>
                <a:gd name="connsiteY36" fmla="*/ 4680419 h 5190747"/>
                <a:gd name="connsiteX37" fmla="*/ 4155494 w 5079154"/>
                <a:gd name="connsiteY37" fmla="*/ 4700898 h 5190747"/>
                <a:gd name="connsiteX38" fmla="*/ 4103964 w 5079154"/>
                <a:gd name="connsiteY38" fmla="*/ 4739664 h 5190747"/>
                <a:gd name="connsiteX39" fmla="*/ 4078151 w 5079154"/>
                <a:gd name="connsiteY39" fmla="*/ 4759000 h 5190747"/>
                <a:gd name="connsiteX40" fmla="*/ 4051766 w 5079154"/>
                <a:gd name="connsiteY40" fmla="*/ 4777479 h 5190747"/>
                <a:gd name="connsiteX41" fmla="*/ 3997950 w 5079154"/>
                <a:gd name="connsiteY41" fmla="*/ 4812816 h 5190747"/>
                <a:gd name="connsiteX42" fmla="*/ 3970994 w 5079154"/>
                <a:gd name="connsiteY42" fmla="*/ 4830342 h 5190747"/>
                <a:gd name="connsiteX43" fmla="*/ 3957469 w 5079154"/>
                <a:gd name="connsiteY43" fmla="*/ 4839010 h 5190747"/>
                <a:gd name="connsiteX44" fmla="*/ 3943563 w 5079154"/>
                <a:gd name="connsiteY44" fmla="*/ 4847011 h 5190747"/>
                <a:gd name="connsiteX45" fmla="*/ 3887746 w 5079154"/>
                <a:gd name="connsiteY45" fmla="*/ 4878824 h 5190747"/>
                <a:gd name="connsiteX46" fmla="*/ 3859742 w 5079154"/>
                <a:gd name="connsiteY46" fmla="*/ 4894541 h 5190747"/>
                <a:gd name="connsiteX47" fmla="*/ 3845741 w 5079154"/>
                <a:gd name="connsiteY47" fmla="*/ 4902351 h 5190747"/>
                <a:gd name="connsiteX48" fmla="*/ 3831358 w 5079154"/>
                <a:gd name="connsiteY48" fmla="*/ 4909400 h 5190747"/>
                <a:gd name="connsiteX49" fmla="*/ 3773827 w 5079154"/>
                <a:gd name="connsiteY49" fmla="*/ 4937498 h 5190747"/>
                <a:gd name="connsiteX50" fmla="*/ 3745157 w 5079154"/>
                <a:gd name="connsiteY50" fmla="*/ 4951500 h 5190747"/>
                <a:gd name="connsiteX51" fmla="*/ 3716106 w 5079154"/>
                <a:gd name="connsiteY51" fmla="*/ 4964835 h 5190747"/>
                <a:gd name="connsiteX52" fmla="*/ 3657146 w 5079154"/>
                <a:gd name="connsiteY52" fmla="*/ 4989314 h 5190747"/>
                <a:gd name="connsiteX53" fmla="*/ 3598091 w 5079154"/>
                <a:gd name="connsiteY53" fmla="*/ 5013032 h 5190747"/>
                <a:gd name="connsiteX54" fmla="*/ 3538083 w 5079154"/>
                <a:gd name="connsiteY54" fmla="*/ 5033986 h 5190747"/>
                <a:gd name="connsiteX55" fmla="*/ 3478171 w 5079154"/>
                <a:gd name="connsiteY55" fmla="*/ 5054656 h 5190747"/>
                <a:gd name="connsiteX56" fmla="*/ 3417306 w 5079154"/>
                <a:gd name="connsiteY56" fmla="*/ 5072086 h 5190747"/>
                <a:gd name="connsiteX57" fmla="*/ 3356632 w 5079154"/>
                <a:gd name="connsiteY57" fmla="*/ 5089422 h 5190747"/>
                <a:gd name="connsiteX58" fmla="*/ 3295386 w 5079154"/>
                <a:gd name="connsiteY58" fmla="*/ 5103996 h 5190747"/>
                <a:gd name="connsiteX59" fmla="*/ 3172514 w 5079154"/>
                <a:gd name="connsiteY59" fmla="*/ 5129999 h 5190747"/>
                <a:gd name="connsiteX60" fmla="*/ 3110887 w 5079154"/>
                <a:gd name="connsiteY60" fmla="*/ 5141143 h 5190747"/>
                <a:gd name="connsiteX61" fmla="*/ 3080121 w 5079154"/>
                <a:gd name="connsiteY61" fmla="*/ 5146667 h 5190747"/>
                <a:gd name="connsiteX62" fmla="*/ 3049165 w 5079154"/>
                <a:gd name="connsiteY62" fmla="*/ 5150954 h 5190747"/>
                <a:gd name="connsiteX63" fmla="*/ 2555008 w 5079154"/>
                <a:gd name="connsiteY63" fmla="*/ 5189435 h 5190747"/>
                <a:gd name="connsiteX64" fmla="*/ 2431945 w 5079154"/>
                <a:gd name="connsiteY64" fmla="*/ 5190483 h 5190747"/>
                <a:gd name="connsiteX65" fmla="*/ 2370318 w 5079154"/>
                <a:gd name="connsiteY65" fmla="*/ 5190387 h 5190747"/>
                <a:gd name="connsiteX66" fmla="*/ 2308501 w 5079154"/>
                <a:gd name="connsiteY66" fmla="*/ 5189244 h 5190747"/>
                <a:gd name="connsiteX67" fmla="*/ 2184200 w 5079154"/>
                <a:gd name="connsiteY67" fmla="*/ 5183434 h 5190747"/>
                <a:gd name="connsiteX68" fmla="*/ 2059994 w 5079154"/>
                <a:gd name="connsiteY68" fmla="*/ 5172099 h 5190747"/>
                <a:gd name="connsiteX69" fmla="*/ 1568027 w 5079154"/>
                <a:gd name="connsiteY69" fmla="*/ 5069134 h 5190747"/>
                <a:gd name="connsiteX70" fmla="*/ 1537738 w 5079154"/>
                <a:gd name="connsiteY70" fmla="*/ 5059704 h 5190747"/>
                <a:gd name="connsiteX71" fmla="*/ 1507829 w 5079154"/>
                <a:gd name="connsiteY71" fmla="*/ 5048941 h 5190747"/>
                <a:gd name="connsiteX72" fmla="*/ 1448298 w 5079154"/>
                <a:gd name="connsiteY72" fmla="*/ 5026557 h 5190747"/>
                <a:gd name="connsiteX73" fmla="*/ 1418485 w 5079154"/>
                <a:gd name="connsiteY73" fmla="*/ 5015318 h 5190747"/>
                <a:gd name="connsiteX74" fmla="*/ 1389243 w 5079154"/>
                <a:gd name="connsiteY74" fmla="*/ 5002649 h 5190747"/>
                <a:gd name="connsiteX75" fmla="*/ 1331045 w 5079154"/>
                <a:gd name="connsiteY75" fmla="*/ 4976360 h 5190747"/>
                <a:gd name="connsiteX76" fmla="*/ 1106446 w 5079154"/>
                <a:gd name="connsiteY76" fmla="*/ 4853583 h 5190747"/>
                <a:gd name="connsiteX77" fmla="*/ 710777 w 5079154"/>
                <a:gd name="connsiteY77" fmla="*/ 4526495 h 5190747"/>
                <a:gd name="connsiteX78" fmla="*/ 400834 w 5079154"/>
                <a:gd name="connsiteY78" fmla="*/ 4116824 h 5190747"/>
                <a:gd name="connsiteX79" fmla="*/ 181092 w 5079154"/>
                <a:gd name="connsiteY79" fmla="*/ 3653719 h 5190747"/>
                <a:gd name="connsiteX80" fmla="*/ 47361 w 5079154"/>
                <a:gd name="connsiteY80" fmla="*/ 3159943 h 5190747"/>
                <a:gd name="connsiteX81" fmla="*/ 36026 w 5079154"/>
                <a:gd name="connsiteY81" fmla="*/ 3096887 h 5190747"/>
                <a:gd name="connsiteX82" fmla="*/ 26882 w 5079154"/>
                <a:gd name="connsiteY82" fmla="*/ 3033546 h 5190747"/>
                <a:gd name="connsiteX83" fmla="*/ 18596 w 5079154"/>
                <a:gd name="connsiteY83" fmla="*/ 2970110 h 5190747"/>
                <a:gd name="connsiteX84" fmla="*/ 12214 w 5079154"/>
                <a:gd name="connsiteY84" fmla="*/ 2906482 h 5190747"/>
                <a:gd name="connsiteX85" fmla="*/ 3451 w 5079154"/>
                <a:gd name="connsiteY85" fmla="*/ 2778848 h 5190747"/>
                <a:gd name="connsiteX86" fmla="*/ 22 w 5079154"/>
                <a:gd name="connsiteY86" fmla="*/ 2650927 h 5190747"/>
                <a:gd name="connsiteX87" fmla="*/ 42313 w 5079154"/>
                <a:gd name="connsiteY87" fmla="*/ 2141625 h 5190747"/>
                <a:gd name="connsiteX88" fmla="*/ 165662 w 5079154"/>
                <a:gd name="connsiteY88" fmla="*/ 1644896 h 5190747"/>
                <a:gd name="connsiteX89" fmla="*/ 370259 w 5079154"/>
                <a:gd name="connsiteY89" fmla="*/ 1173504 h 5190747"/>
                <a:gd name="connsiteX90" fmla="*/ 661247 w 5079154"/>
                <a:gd name="connsiteY90" fmla="*/ 746022 h 5190747"/>
                <a:gd name="connsiteX91" fmla="*/ 704015 w 5079154"/>
                <a:gd name="connsiteY91" fmla="*/ 696968 h 5190747"/>
                <a:gd name="connsiteX92" fmla="*/ 747353 w 5079154"/>
                <a:gd name="connsiteY92" fmla="*/ 648486 h 5190747"/>
                <a:gd name="connsiteX93" fmla="*/ 792121 w 5079154"/>
                <a:gd name="connsiteY93" fmla="*/ 601147 h 5190747"/>
                <a:gd name="connsiteX94" fmla="*/ 814505 w 5079154"/>
                <a:gd name="connsiteY94" fmla="*/ 577429 h 5190747"/>
                <a:gd name="connsiteX95" fmla="*/ 838031 w 5079154"/>
                <a:gd name="connsiteY95" fmla="*/ 554855 h 5190747"/>
                <a:gd name="connsiteX96" fmla="*/ 885942 w 5079154"/>
                <a:gd name="connsiteY96" fmla="*/ 510469 h 5190747"/>
                <a:gd name="connsiteX97" fmla="*/ 910326 w 5079154"/>
                <a:gd name="connsiteY97" fmla="*/ 488752 h 5190747"/>
                <a:gd name="connsiteX98" fmla="*/ 935948 w 5079154"/>
                <a:gd name="connsiteY98" fmla="*/ 468368 h 5190747"/>
                <a:gd name="connsiteX99" fmla="*/ 1040533 w 5079154"/>
                <a:gd name="connsiteY99" fmla="*/ 390073 h 5190747"/>
                <a:gd name="connsiteX100" fmla="*/ 1501638 w 5079154"/>
                <a:gd name="connsiteY100" fmla="*/ 152614 h 5190747"/>
                <a:gd name="connsiteX101" fmla="*/ 1997700 w 5079154"/>
                <a:gd name="connsiteY101" fmla="*/ 32599 h 5190747"/>
                <a:gd name="connsiteX102" fmla="*/ 2498620 w 5079154"/>
                <a:gd name="connsiteY102" fmla="*/ 24 h 5190747"/>
                <a:gd name="connsiteX103" fmla="*/ 2496620 w 5079154"/>
                <a:gd name="connsiteY103" fmla="*/ 193572 h 5190747"/>
                <a:gd name="connsiteX104" fmla="*/ 2037229 w 5079154"/>
                <a:gd name="connsiteY104" fmla="*/ 241483 h 5190747"/>
                <a:gd name="connsiteX105" fmla="*/ 1613081 w 5079154"/>
                <a:gd name="connsiteY105" fmla="*/ 404646 h 5190747"/>
                <a:gd name="connsiteX106" fmla="*/ 1245892 w 5079154"/>
                <a:gd name="connsiteY106" fmla="*/ 657725 h 5190747"/>
                <a:gd name="connsiteX107" fmla="*/ 1163310 w 5079154"/>
                <a:gd name="connsiteY107" fmla="*/ 731639 h 5190747"/>
                <a:gd name="connsiteX108" fmla="*/ 1142831 w 5079154"/>
                <a:gd name="connsiteY108" fmla="*/ 750118 h 5190747"/>
                <a:gd name="connsiteX109" fmla="*/ 1123019 w 5079154"/>
                <a:gd name="connsiteY109" fmla="*/ 769453 h 5190747"/>
                <a:gd name="connsiteX110" fmla="*/ 1083014 w 5079154"/>
                <a:gd name="connsiteY110" fmla="*/ 807744 h 5190747"/>
                <a:gd name="connsiteX111" fmla="*/ 1062917 w 5079154"/>
                <a:gd name="connsiteY111" fmla="*/ 826794 h 5190747"/>
                <a:gd name="connsiteX112" fmla="*/ 1043676 w 5079154"/>
                <a:gd name="connsiteY112" fmla="*/ 846701 h 5190747"/>
                <a:gd name="connsiteX113" fmla="*/ 1005100 w 5079154"/>
                <a:gd name="connsiteY113" fmla="*/ 886516 h 5190747"/>
                <a:gd name="connsiteX114" fmla="*/ 968143 w 5079154"/>
                <a:gd name="connsiteY114" fmla="*/ 927949 h 5190747"/>
                <a:gd name="connsiteX115" fmla="*/ 932138 w 5079154"/>
                <a:gd name="connsiteY115" fmla="*/ 970336 h 5190747"/>
                <a:gd name="connsiteX116" fmla="*/ 514467 w 5079154"/>
                <a:gd name="connsiteY116" fmla="*/ 1759006 h 5190747"/>
                <a:gd name="connsiteX117" fmla="*/ 413693 w 5079154"/>
                <a:gd name="connsiteY117" fmla="*/ 2199918 h 5190747"/>
                <a:gd name="connsiteX118" fmla="*/ 380546 w 5079154"/>
                <a:gd name="connsiteY118" fmla="*/ 2651689 h 5190747"/>
                <a:gd name="connsiteX119" fmla="*/ 380260 w 5079154"/>
                <a:gd name="connsiteY119" fmla="*/ 2708363 h 5190747"/>
                <a:gd name="connsiteX120" fmla="*/ 381403 w 5079154"/>
                <a:gd name="connsiteY120" fmla="*/ 2765036 h 5190747"/>
                <a:gd name="connsiteX121" fmla="*/ 383117 w 5079154"/>
                <a:gd name="connsiteY121" fmla="*/ 2821710 h 5190747"/>
                <a:gd name="connsiteX122" fmla="*/ 384546 w 5079154"/>
                <a:gd name="connsiteY122" fmla="*/ 2849999 h 5190747"/>
                <a:gd name="connsiteX123" fmla="*/ 386261 w 5079154"/>
                <a:gd name="connsiteY123" fmla="*/ 2878289 h 5190747"/>
                <a:gd name="connsiteX124" fmla="*/ 389499 w 5079154"/>
                <a:gd name="connsiteY124" fmla="*/ 2934867 h 5190747"/>
                <a:gd name="connsiteX125" fmla="*/ 394547 w 5079154"/>
                <a:gd name="connsiteY125" fmla="*/ 2991255 h 5190747"/>
                <a:gd name="connsiteX126" fmla="*/ 399691 w 5079154"/>
                <a:gd name="connsiteY126" fmla="*/ 3047738 h 5190747"/>
                <a:gd name="connsiteX127" fmla="*/ 406644 w 5079154"/>
                <a:gd name="connsiteY127" fmla="*/ 3103936 h 5190747"/>
                <a:gd name="connsiteX128" fmla="*/ 500370 w 5079154"/>
                <a:gd name="connsiteY128" fmla="*/ 3546753 h 5190747"/>
                <a:gd name="connsiteX129" fmla="*/ 670677 w 5079154"/>
                <a:gd name="connsiteY129" fmla="*/ 3964710 h 5190747"/>
                <a:gd name="connsiteX130" fmla="*/ 920042 w 5079154"/>
                <a:gd name="connsiteY130" fmla="*/ 4339233 h 5190747"/>
                <a:gd name="connsiteX131" fmla="*/ 1248464 w 5079154"/>
                <a:gd name="connsiteY131" fmla="*/ 4646700 h 5190747"/>
                <a:gd name="connsiteX132" fmla="*/ 1294374 w 5079154"/>
                <a:gd name="connsiteY132" fmla="*/ 4679657 h 5190747"/>
                <a:gd name="connsiteX133" fmla="*/ 1317329 w 5079154"/>
                <a:gd name="connsiteY133" fmla="*/ 4696230 h 5190747"/>
                <a:gd name="connsiteX134" fmla="*/ 1341237 w 5079154"/>
                <a:gd name="connsiteY134" fmla="*/ 4711375 h 5190747"/>
                <a:gd name="connsiteX135" fmla="*/ 1388957 w 5079154"/>
                <a:gd name="connsiteY135" fmla="*/ 4742046 h 5190747"/>
                <a:gd name="connsiteX136" fmla="*/ 1412960 w 5079154"/>
                <a:gd name="connsiteY136" fmla="*/ 4757190 h 5190747"/>
                <a:gd name="connsiteX137" fmla="*/ 1437725 w 5079154"/>
                <a:gd name="connsiteY137" fmla="*/ 4771097 h 5190747"/>
                <a:gd name="connsiteX138" fmla="*/ 1487351 w 5079154"/>
                <a:gd name="connsiteY138" fmla="*/ 4798910 h 5190747"/>
                <a:gd name="connsiteX139" fmla="*/ 1512402 w 5079154"/>
                <a:gd name="connsiteY139" fmla="*/ 4812626 h 5190747"/>
                <a:gd name="connsiteX140" fmla="*/ 1538024 w 5079154"/>
                <a:gd name="connsiteY140" fmla="*/ 4825199 h 5190747"/>
                <a:gd name="connsiteX141" fmla="*/ 1589364 w 5079154"/>
                <a:gd name="connsiteY141" fmla="*/ 4850345 h 5190747"/>
                <a:gd name="connsiteX142" fmla="*/ 1615176 w 5079154"/>
                <a:gd name="connsiteY142" fmla="*/ 4862632 h 5190747"/>
                <a:gd name="connsiteX143" fmla="*/ 1641560 w 5079154"/>
                <a:gd name="connsiteY143" fmla="*/ 4873681 h 5190747"/>
                <a:gd name="connsiteX144" fmla="*/ 2083616 w 5079154"/>
                <a:gd name="connsiteY144" fmla="*/ 5005602 h 5190747"/>
                <a:gd name="connsiteX145" fmla="*/ 2199059 w 5079154"/>
                <a:gd name="connsiteY145" fmla="*/ 5021985 h 5190747"/>
                <a:gd name="connsiteX146" fmla="*/ 2315645 w 5079154"/>
                <a:gd name="connsiteY146" fmla="*/ 5031224 h 5190747"/>
                <a:gd name="connsiteX147" fmla="*/ 2374414 w 5079154"/>
                <a:gd name="connsiteY147" fmla="*/ 5033415 h 5190747"/>
                <a:gd name="connsiteX148" fmla="*/ 2433374 w 5079154"/>
                <a:gd name="connsiteY148" fmla="*/ 5034273 h 5190747"/>
                <a:gd name="connsiteX149" fmla="*/ 2551579 w 5079154"/>
                <a:gd name="connsiteY149" fmla="*/ 5033130 h 5190747"/>
                <a:gd name="connsiteX150" fmla="*/ 2669499 w 5079154"/>
                <a:gd name="connsiteY150" fmla="*/ 5027700 h 5190747"/>
                <a:gd name="connsiteX151" fmla="*/ 2727982 w 5079154"/>
                <a:gd name="connsiteY151" fmla="*/ 5022747 h 5190747"/>
                <a:gd name="connsiteX152" fmla="*/ 2757224 w 5079154"/>
                <a:gd name="connsiteY152" fmla="*/ 5020270 h 5190747"/>
                <a:gd name="connsiteX153" fmla="*/ 2771797 w 5079154"/>
                <a:gd name="connsiteY153" fmla="*/ 5018937 h 5190747"/>
                <a:gd name="connsiteX154" fmla="*/ 2786275 w 5079154"/>
                <a:gd name="connsiteY154" fmla="*/ 5016842 h 5190747"/>
                <a:gd name="connsiteX155" fmla="*/ 2902099 w 5079154"/>
                <a:gd name="connsiteY155" fmla="*/ 4999792 h 5190747"/>
                <a:gd name="connsiteX156" fmla="*/ 3016494 w 5079154"/>
                <a:gd name="connsiteY156" fmla="*/ 4976170 h 5190747"/>
                <a:gd name="connsiteX157" fmla="*/ 3452263 w 5079154"/>
                <a:gd name="connsiteY157" fmla="*/ 4822627 h 5190747"/>
                <a:gd name="connsiteX158" fmla="*/ 3503889 w 5079154"/>
                <a:gd name="connsiteY158" fmla="*/ 4797767 h 5190747"/>
                <a:gd name="connsiteX159" fmla="*/ 3554085 w 5079154"/>
                <a:gd name="connsiteY159" fmla="*/ 4770430 h 5190747"/>
                <a:gd name="connsiteX160" fmla="*/ 3603996 w 5079154"/>
                <a:gd name="connsiteY160" fmla="*/ 4742903 h 5190747"/>
                <a:gd name="connsiteX161" fmla="*/ 3628475 w 5079154"/>
                <a:gd name="connsiteY161" fmla="*/ 4728425 h 5190747"/>
                <a:gd name="connsiteX162" fmla="*/ 3652669 w 5079154"/>
                <a:gd name="connsiteY162" fmla="*/ 4713375 h 5190747"/>
                <a:gd name="connsiteX163" fmla="*/ 3700866 w 5079154"/>
                <a:gd name="connsiteY163" fmla="*/ 4683467 h 5190747"/>
                <a:gd name="connsiteX164" fmla="*/ 3712867 w 5079154"/>
                <a:gd name="connsiteY164" fmla="*/ 4675942 h 5190747"/>
                <a:gd name="connsiteX165" fmla="*/ 3724488 w 5079154"/>
                <a:gd name="connsiteY165" fmla="*/ 4667750 h 5190747"/>
                <a:gd name="connsiteX166" fmla="*/ 3747633 w 5079154"/>
                <a:gd name="connsiteY166" fmla="*/ 4651463 h 5190747"/>
                <a:gd name="connsiteX167" fmla="*/ 3794115 w 5079154"/>
                <a:gd name="connsiteY167" fmla="*/ 4619268 h 5190747"/>
                <a:gd name="connsiteX168" fmla="*/ 3805736 w 5079154"/>
                <a:gd name="connsiteY168" fmla="*/ 4611267 h 5190747"/>
                <a:gd name="connsiteX169" fmla="*/ 3816880 w 5079154"/>
                <a:gd name="connsiteY169" fmla="*/ 4602599 h 5190747"/>
                <a:gd name="connsiteX170" fmla="*/ 3839168 w 5079154"/>
                <a:gd name="connsiteY170" fmla="*/ 4585264 h 5190747"/>
                <a:gd name="connsiteX171" fmla="*/ 3883841 w 5079154"/>
                <a:gd name="connsiteY171" fmla="*/ 4550879 h 5190747"/>
                <a:gd name="connsiteX172" fmla="*/ 3905558 w 5079154"/>
                <a:gd name="connsiteY172" fmla="*/ 4532972 h 5190747"/>
                <a:gd name="connsiteX173" fmla="*/ 3926989 w 5079154"/>
                <a:gd name="connsiteY173" fmla="*/ 4514684 h 5190747"/>
                <a:gd name="connsiteX174" fmla="*/ 3969851 w 5079154"/>
                <a:gd name="connsiteY174" fmla="*/ 4478393 h 5190747"/>
                <a:gd name="connsiteX175" fmla="*/ 4011381 w 5079154"/>
                <a:gd name="connsiteY175" fmla="*/ 4440579 h 5190747"/>
                <a:gd name="connsiteX176" fmla="*/ 4053291 w 5079154"/>
                <a:gd name="connsiteY176" fmla="*/ 4403146 h 5190747"/>
                <a:gd name="connsiteX177" fmla="*/ 4093581 w 5079154"/>
                <a:gd name="connsiteY177" fmla="*/ 4363998 h 5190747"/>
                <a:gd name="connsiteX178" fmla="*/ 4134063 w 5079154"/>
                <a:gd name="connsiteY178" fmla="*/ 4324946 h 5190747"/>
                <a:gd name="connsiteX179" fmla="*/ 4172639 w 5079154"/>
                <a:gd name="connsiteY179" fmla="*/ 4283988 h 5190747"/>
                <a:gd name="connsiteX180" fmla="*/ 4450483 w 5079154"/>
                <a:gd name="connsiteY180" fmla="*/ 3926610 h 5190747"/>
                <a:gd name="connsiteX181" fmla="*/ 4647746 w 5079154"/>
                <a:gd name="connsiteY181" fmla="*/ 3513035 h 5190747"/>
                <a:gd name="connsiteX182" fmla="*/ 4664796 w 5079154"/>
                <a:gd name="connsiteY182" fmla="*/ 3457980 h 5190747"/>
                <a:gd name="connsiteX183" fmla="*/ 4681083 w 5079154"/>
                <a:gd name="connsiteY183" fmla="*/ 3402640 h 5190747"/>
                <a:gd name="connsiteX184" fmla="*/ 4707753 w 5079154"/>
                <a:gd name="connsiteY184" fmla="*/ 3290340 h 5190747"/>
                <a:gd name="connsiteX185" fmla="*/ 4726041 w 5079154"/>
                <a:gd name="connsiteY185" fmla="*/ 3176326 h 5190747"/>
                <a:gd name="connsiteX186" fmla="*/ 4735090 w 5079154"/>
                <a:gd name="connsiteY186" fmla="*/ 3061169 h 5190747"/>
                <a:gd name="connsiteX187" fmla="*/ 4713659 w 5079154"/>
                <a:gd name="connsiteY187" fmla="*/ 2603302 h 5190747"/>
                <a:gd name="connsiteX188" fmla="*/ 4707658 w 5079154"/>
                <a:gd name="connsiteY188" fmla="*/ 2546914 h 5190747"/>
                <a:gd name="connsiteX189" fmla="*/ 4700991 w 5079154"/>
                <a:gd name="connsiteY189" fmla="*/ 2490716 h 5190747"/>
                <a:gd name="connsiteX190" fmla="*/ 4692894 w 5079154"/>
                <a:gd name="connsiteY190" fmla="*/ 2434805 h 5190747"/>
                <a:gd name="connsiteX191" fmla="*/ 4684036 w 5079154"/>
                <a:gd name="connsiteY191" fmla="*/ 2379083 h 5190747"/>
                <a:gd name="connsiteX192" fmla="*/ 4673940 w 5079154"/>
                <a:gd name="connsiteY192" fmla="*/ 2323648 h 5190747"/>
                <a:gd name="connsiteX193" fmla="*/ 4669177 w 5079154"/>
                <a:gd name="connsiteY193" fmla="*/ 2295930 h 5190747"/>
                <a:gd name="connsiteX194" fmla="*/ 4663367 w 5079154"/>
                <a:gd name="connsiteY194" fmla="*/ 2268403 h 5190747"/>
                <a:gd name="connsiteX195" fmla="*/ 4652127 w 5079154"/>
                <a:gd name="connsiteY195" fmla="*/ 2213348 h 5190747"/>
                <a:gd name="connsiteX196" fmla="*/ 4646793 w 5079154"/>
                <a:gd name="connsiteY196" fmla="*/ 2185821 h 5190747"/>
                <a:gd name="connsiteX197" fmla="*/ 4640602 w 5079154"/>
                <a:gd name="connsiteY197" fmla="*/ 2158484 h 5190747"/>
                <a:gd name="connsiteX198" fmla="*/ 4526969 w 5079154"/>
                <a:gd name="connsiteY198" fmla="*/ 1725668 h 5190747"/>
                <a:gd name="connsiteX199" fmla="*/ 4348947 w 5079154"/>
                <a:gd name="connsiteY199" fmla="*/ 1315426 h 5190747"/>
                <a:gd name="connsiteX200" fmla="*/ 4322277 w 5079154"/>
                <a:gd name="connsiteY200" fmla="*/ 1266087 h 5190747"/>
                <a:gd name="connsiteX201" fmla="*/ 4293416 w 5079154"/>
                <a:gd name="connsiteY201" fmla="*/ 1218176 h 5190747"/>
                <a:gd name="connsiteX202" fmla="*/ 4264555 w 5079154"/>
                <a:gd name="connsiteY202" fmla="*/ 1170075 h 5190747"/>
                <a:gd name="connsiteX203" fmla="*/ 4233599 w 5079154"/>
                <a:gd name="connsiteY203" fmla="*/ 1123403 h 5190747"/>
                <a:gd name="connsiteX204" fmla="*/ 4202262 w 5079154"/>
                <a:gd name="connsiteY204" fmla="*/ 1076825 h 5190747"/>
                <a:gd name="connsiteX205" fmla="*/ 4169115 w 5079154"/>
                <a:gd name="connsiteY205" fmla="*/ 1031582 h 5190747"/>
                <a:gd name="connsiteX206" fmla="*/ 4152541 w 5079154"/>
                <a:gd name="connsiteY206" fmla="*/ 1008912 h 5190747"/>
                <a:gd name="connsiteX207" fmla="*/ 4144254 w 5079154"/>
                <a:gd name="connsiteY207" fmla="*/ 997577 h 5190747"/>
                <a:gd name="connsiteX208" fmla="*/ 4135396 w 5079154"/>
                <a:gd name="connsiteY208" fmla="*/ 986719 h 5190747"/>
                <a:gd name="connsiteX209" fmla="*/ 4099963 w 5079154"/>
                <a:gd name="connsiteY209" fmla="*/ 943190 h 5190747"/>
                <a:gd name="connsiteX210" fmla="*/ 3779256 w 5079154"/>
                <a:gd name="connsiteY210" fmla="*/ 627721 h 5190747"/>
                <a:gd name="connsiteX211" fmla="*/ 3593519 w 5079154"/>
                <a:gd name="connsiteY211" fmla="*/ 497705 h 5190747"/>
                <a:gd name="connsiteX212" fmla="*/ 3392827 w 5079154"/>
                <a:gd name="connsiteY212" fmla="*/ 389882 h 5190747"/>
                <a:gd name="connsiteX213" fmla="*/ 2957534 w 5079154"/>
                <a:gd name="connsiteY213" fmla="*/ 245102 h 5190747"/>
                <a:gd name="connsiteX214" fmla="*/ 2901051 w 5079154"/>
                <a:gd name="connsiteY214" fmla="*/ 232910 h 5190747"/>
                <a:gd name="connsiteX215" fmla="*/ 2843901 w 5079154"/>
                <a:gd name="connsiteY215" fmla="*/ 223861 h 5190747"/>
                <a:gd name="connsiteX216" fmla="*/ 2729030 w 5079154"/>
                <a:gd name="connsiteY216" fmla="*/ 208240 h 5190747"/>
                <a:gd name="connsiteX217" fmla="*/ 2671213 w 5079154"/>
                <a:gd name="connsiteY217" fmla="*/ 202716 h 5190747"/>
                <a:gd name="connsiteX218" fmla="*/ 2613206 w 5079154"/>
                <a:gd name="connsiteY218" fmla="*/ 198430 h 5190747"/>
                <a:gd name="connsiteX219" fmla="*/ 2496620 w 5079154"/>
                <a:gd name="connsiteY219" fmla="*/ 193572 h 5190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5079154" h="5190747">
                  <a:moveTo>
                    <a:pt x="2498620" y="24"/>
                  </a:moveTo>
                  <a:cubicBezTo>
                    <a:pt x="2829900" y="881"/>
                    <a:pt x="3167084" y="51649"/>
                    <a:pt x="3484267" y="172045"/>
                  </a:cubicBezTo>
                  <a:lnTo>
                    <a:pt x="3543417" y="195382"/>
                  </a:lnTo>
                  <a:lnTo>
                    <a:pt x="3573040" y="207002"/>
                  </a:lnTo>
                  <a:cubicBezTo>
                    <a:pt x="3582756" y="211193"/>
                    <a:pt x="3592376" y="215670"/>
                    <a:pt x="3602091" y="220051"/>
                  </a:cubicBezTo>
                  <a:lnTo>
                    <a:pt x="3660099" y="246531"/>
                  </a:lnTo>
                  <a:lnTo>
                    <a:pt x="3689150" y="259771"/>
                  </a:lnTo>
                  <a:cubicBezTo>
                    <a:pt x="3698770" y="264343"/>
                    <a:pt x="3708009" y="269486"/>
                    <a:pt x="3717534" y="274439"/>
                  </a:cubicBezTo>
                  <a:lnTo>
                    <a:pt x="3774303" y="303871"/>
                  </a:lnTo>
                  <a:lnTo>
                    <a:pt x="3802688" y="318635"/>
                  </a:lnTo>
                  <a:cubicBezTo>
                    <a:pt x="3812022" y="323779"/>
                    <a:pt x="3821071" y="329398"/>
                    <a:pt x="3830310" y="334732"/>
                  </a:cubicBezTo>
                  <a:lnTo>
                    <a:pt x="3885555" y="367308"/>
                  </a:lnTo>
                  <a:lnTo>
                    <a:pt x="3913178" y="383691"/>
                  </a:lnTo>
                  <a:lnTo>
                    <a:pt x="3939943" y="401312"/>
                  </a:lnTo>
                  <a:cubicBezTo>
                    <a:pt x="4083580" y="494371"/>
                    <a:pt x="4218168" y="602957"/>
                    <a:pt x="4339612" y="724972"/>
                  </a:cubicBezTo>
                  <a:cubicBezTo>
                    <a:pt x="4460675" y="847368"/>
                    <a:pt x="4570117" y="982051"/>
                    <a:pt x="4664034" y="1126832"/>
                  </a:cubicBezTo>
                  <a:cubicBezTo>
                    <a:pt x="4758331" y="1271421"/>
                    <a:pt x="4837674" y="1425631"/>
                    <a:pt x="4902539" y="1585460"/>
                  </a:cubicBezTo>
                  <a:cubicBezTo>
                    <a:pt x="4966357" y="1745576"/>
                    <a:pt x="5019316" y="1910930"/>
                    <a:pt x="5047891" y="2081046"/>
                  </a:cubicBezTo>
                  <a:cubicBezTo>
                    <a:pt x="5062369" y="2166009"/>
                    <a:pt x="5070847" y="2251829"/>
                    <a:pt x="5075228" y="2337554"/>
                  </a:cubicBezTo>
                  <a:cubicBezTo>
                    <a:pt x="5076942" y="2358986"/>
                    <a:pt x="5077228" y="2380417"/>
                    <a:pt x="5077609" y="2401943"/>
                  </a:cubicBezTo>
                  <a:lnTo>
                    <a:pt x="5078847" y="2466237"/>
                  </a:lnTo>
                  <a:cubicBezTo>
                    <a:pt x="5079609" y="2487668"/>
                    <a:pt x="5078752" y="2509099"/>
                    <a:pt x="5078466" y="2530531"/>
                  </a:cubicBezTo>
                  <a:lnTo>
                    <a:pt x="5076942" y="2594729"/>
                  </a:lnTo>
                  <a:cubicBezTo>
                    <a:pt x="5071037" y="2765894"/>
                    <a:pt x="5038557" y="2934962"/>
                    <a:pt x="4999028" y="3099269"/>
                  </a:cubicBezTo>
                  <a:cubicBezTo>
                    <a:pt x="4988550" y="3140321"/>
                    <a:pt x="4978359" y="3181279"/>
                    <a:pt x="4968738" y="3222141"/>
                  </a:cubicBezTo>
                  <a:lnTo>
                    <a:pt x="4952451" y="3283101"/>
                  </a:lnTo>
                  <a:lnTo>
                    <a:pt x="4936925" y="3344156"/>
                  </a:lnTo>
                  <a:lnTo>
                    <a:pt x="4919875" y="3404831"/>
                  </a:lnTo>
                  <a:cubicBezTo>
                    <a:pt x="4914256" y="3425024"/>
                    <a:pt x="4909207" y="3445407"/>
                    <a:pt x="4903016" y="3465410"/>
                  </a:cubicBezTo>
                  <a:cubicBezTo>
                    <a:pt x="4890252" y="3505415"/>
                    <a:pt x="4878537" y="3545705"/>
                    <a:pt x="4865297" y="3585520"/>
                  </a:cubicBezTo>
                  <a:cubicBezTo>
                    <a:pt x="4811957" y="3744682"/>
                    <a:pt x="4749378" y="3901655"/>
                    <a:pt x="4671177" y="4052340"/>
                  </a:cubicBezTo>
                  <a:cubicBezTo>
                    <a:pt x="4593073" y="4202835"/>
                    <a:pt x="4498870" y="4346948"/>
                    <a:pt x="4386094" y="4476393"/>
                  </a:cubicBezTo>
                  <a:cubicBezTo>
                    <a:pt x="4371997" y="4492490"/>
                    <a:pt x="4358091" y="4508969"/>
                    <a:pt x="4343708" y="4524875"/>
                  </a:cubicBezTo>
                  <a:lnTo>
                    <a:pt x="4298655" y="4570976"/>
                  </a:lnTo>
                  <a:cubicBezTo>
                    <a:pt x="4283605" y="4586312"/>
                    <a:pt x="4268651" y="4601742"/>
                    <a:pt x="4252935" y="4616411"/>
                  </a:cubicBezTo>
                  <a:cubicBezTo>
                    <a:pt x="4237028" y="4630793"/>
                    <a:pt x="4221026" y="4645176"/>
                    <a:pt x="4204738" y="4659273"/>
                  </a:cubicBezTo>
                  <a:lnTo>
                    <a:pt x="4180354" y="4680419"/>
                  </a:lnTo>
                  <a:cubicBezTo>
                    <a:pt x="4172163" y="4687372"/>
                    <a:pt x="4164257" y="4694706"/>
                    <a:pt x="4155494" y="4700898"/>
                  </a:cubicBezTo>
                  <a:lnTo>
                    <a:pt x="4103964" y="4739664"/>
                  </a:lnTo>
                  <a:lnTo>
                    <a:pt x="4078151" y="4759000"/>
                  </a:lnTo>
                  <a:cubicBezTo>
                    <a:pt x="4069578" y="4765477"/>
                    <a:pt x="4060910" y="4771764"/>
                    <a:pt x="4051766" y="4777479"/>
                  </a:cubicBezTo>
                  <a:lnTo>
                    <a:pt x="3997950" y="4812816"/>
                  </a:lnTo>
                  <a:lnTo>
                    <a:pt x="3970994" y="4830342"/>
                  </a:lnTo>
                  <a:lnTo>
                    <a:pt x="3957469" y="4839010"/>
                  </a:lnTo>
                  <a:lnTo>
                    <a:pt x="3943563" y="4847011"/>
                  </a:lnTo>
                  <a:lnTo>
                    <a:pt x="3887746" y="4878824"/>
                  </a:lnTo>
                  <a:lnTo>
                    <a:pt x="3859742" y="4894541"/>
                  </a:lnTo>
                  <a:lnTo>
                    <a:pt x="3845741" y="4902351"/>
                  </a:lnTo>
                  <a:lnTo>
                    <a:pt x="3831358" y="4909400"/>
                  </a:lnTo>
                  <a:lnTo>
                    <a:pt x="3773827" y="4937498"/>
                  </a:lnTo>
                  <a:lnTo>
                    <a:pt x="3745157" y="4951500"/>
                  </a:lnTo>
                  <a:cubicBezTo>
                    <a:pt x="3735632" y="4956263"/>
                    <a:pt x="3726012" y="4960835"/>
                    <a:pt x="3716106" y="4964835"/>
                  </a:cubicBezTo>
                  <a:lnTo>
                    <a:pt x="3657146" y="4989314"/>
                  </a:lnTo>
                  <a:cubicBezTo>
                    <a:pt x="3637429" y="4997220"/>
                    <a:pt x="3618093" y="5005983"/>
                    <a:pt x="3598091" y="5013032"/>
                  </a:cubicBezTo>
                  <a:lnTo>
                    <a:pt x="3538083" y="5033986"/>
                  </a:lnTo>
                  <a:cubicBezTo>
                    <a:pt x="3518081" y="5040845"/>
                    <a:pt x="3498174" y="5047989"/>
                    <a:pt x="3478171" y="5054656"/>
                  </a:cubicBezTo>
                  <a:lnTo>
                    <a:pt x="3417306" y="5072086"/>
                  </a:lnTo>
                  <a:lnTo>
                    <a:pt x="3356632" y="5089422"/>
                  </a:lnTo>
                  <a:cubicBezTo>
                    <a:pt x="3336344" y="5094756"/>
                    <a:pt x="3315770" y="5099138"/>
                    <a:pt x="3295386" y="5103996"/>
                  </a:cubicBezTo>
                  <a:cubicBezTo>
                    <a:pt x="3254524" y="5113330"/>
                    <a:pt x="3213948" y="5123712"/>
                    <a:pt x="3172514" y="5129999"/>
                  </a:cubicBezTo>
                  <a:lnTo>
                    <a:pt x="3110887" y="5141143"/>
                  </a:lnTo>
                  <a:lnTo>
                    <a:pt x="3080121" y="5146667"/>
                  </a:lnTo>
                  <a:cubicBezTo>
                    <a:pt x="3069834" y="5148286"/>
                    <a:pt x="3059547" y="5149525"/>
                    <a:pt x="3049165" y="5150954"/>
                  </a:cubicBezTo>
                  <a:cubicBezTo>
                    <a:pt x="2884859" y="5176481"/>
                    <a:pt x="2718838" y="5186958"/>
                    <a:pt x="2555008" y="5189435"/>
                  </a:cubicBezTo>
                  <a:cubicBezTo>
                    <a:pt x="2514050" y="5190197"/>
                    <a:pt x="2473093" y="5191244"/>
                    <a:pt x="2431945" y="5190483"/>
                  </a:cubicBezTo>
                  <a:lnTo>
                    <a:pt x="2370318" y="5190387"/>
                  </a:lnTo>
                  <a:cubicBezTo>
                    <a:pt x="2349744" y="5190292"/>
                    <a:pt x="2329266" y="5190577"/>
                    <a:pt x="2308501" y="5189244"/>
                  </a:cubicBezTo>
                  <a:lnTo>
                    <a:pt x="2184200" y="5183434"/>
                  </a:lnTo>
                  <a:lnTo>
                    <a:pt x="2059994" y="5172099"/>
                  </a:lnTo>
                  <a:cubicBezTo>
                    <a:pt x="1894544" y="5153335"/>
                    <a:pt x="1729095" y="5121236"/>
                    <a:pt x="1568027" y="5069134"/>
                  </a:cubicBezTo>
                  <a:lnTo>
                    <a:pt x="1537738" y="5059704"/>
                  </a:lnTo>
                  <a:cubicBezTo>
                    <a:pt x="1527546" y="5056751"/>
                    <a:pt x="1517831" y="5052465"/>
                    <a:pt x="1507829" y="5048941"/>
                  </a:cubicBezTo>
                  <a:lnTo>
                    <a:pt x="1448298" y="5026557"/>
                  </a:lnTo>
                  <a:lnTo>
                    <a:pt x="1418485" y="5015318"/>
                  </a:lnTo>
                  <a:cubicBezTo>
                    <a:pt x="1408484" y="5011698"/>
                    <a:pt x="1398959" y="5006840"/>
                    <a:pt x="1389243" y="5002649"/>
                  </a:cubicBezTo>
                  <a:lnTo>
                    <a:pt x="1331045" y="4976360"/>
                  </a:lnTo>
                  <a:cubicBezTo>
                    <a:pt x="1253702" y="4940737"/>
                    <a:pt x="1178645" y="4899494"/>
                    <a:pt x="1106446" y="4853583"/>
                  </a:cubicBezTo>
                  <a:cubicBezTo>
                    <a:pt x="962047" y="4761667"/>
                    <a:pt x="829268" y="4650796"/>
                    <a:pt x="710777" y="4526495"/>
                  </a:cubicBezTo>
                  <a:cubicBezTo>
                    <a:pt x="592667" y="4401813"/>
                    <a:pt x="488940" y="4263795"/>
                    <a:pt x="400834" y="4116824"/>
                  </a:cubicBezTo>
                  <a:cubicBezTo>
                    <a:pt x="312728" y="3969758"/>
                    <a:pt x="239671" y="3814215"/>
                    <a:pt x="181092" y="3653719"/>
                  </a:cubicBezTo>
                  <a:cubicBezTo>
                    <a:pt x="122418" y="3493223"/>
                    <a:pt x="78127" y="3327773"/>
                    <a:pt x="47361" y="3159943"/>
                  </a:cubicBezTo>
                  <a:cubicBezTo>
                    <a:pt x="43646" y="3138988"/>
                    <a:pt x="39265" y="3118033"/>
                    <a:pt x="36026" y="3096887"/>
                  </a:cubicBezTo>
                  <a:lnTo>
                    <a:pt x="26882" y="3033546"/>
                  </a:lnTo>
                  <a:cubicBezTo>
                    <a:pt x="24120" y="3012400"/>
                    <a:pt x="20596" y="2991350"/>
                    <a:pt x="18596" y="2970110"/>
                  </a:cubicBezTo>
                  <a:lnTo>
                    <a:pt x="12214" y="2906482"/>
                  </a:lnTo>
                  <a:cubicBezTo>
                    <a:pt x="7261" y="2864096"/>
                    <a:pt x="5737" y="2821424"/>
                    <a:pt x="3451" y="2778848"/>
                  </a:cubicBezTo>
                  <a:cubicBezTo>
                    <a:pt x="689" y="2736271"/>
                    <a:pt x="308" y="2693599"/>
                    <a:pt x="22" y="2650927"/>
                  </a:cubicBezTo>
                  <a:cubicBezTo>
                    <a:pt x="-645" y="2480334"/>
                    <a:pt x="13928" y="2309837"/>
                    <a:pt x="42313" y="2141625"/>
                  </a:cubicBezTo>
                  <a:cubicBezTo>
                    <a:pt x="70507" y="1973414"/>
                    <a:pt x="111369" y="1807202"/>
                    <a:pt x="165662" y="1644896"/>
                  </a:cubicBezTo>
                  <a:cubicBezTo>
                    <a:pt x="219954" y="1482685"/>
                    <a:pt x="287963" y="1324666"/>
                    <a:pt x="370259" y="1173504"/>
                  </a:cubicBezTo>
                  <a:cubicBezTo>
                    <a:pt x="452459" y="1022438"/>
                    <a:pt x="549519" y="878515"/>
                    <a:pt x="661247" y="746022"/>
                  </a:cubicBezTo>
                  <a:lnTo>
                    <a:pt x="704015" y="696968"/>
                  </a:lnTo>
                  <a:cubicBezTo>
                    <a:pt x="718302" y="680680"/>
                    <a:pt x="732113" y="664012"/>
                    <a:pt x="747353" y="648486"/>
                  </a:cubicBezTo>
                  <a:lnTo>
                    <a:pt x="792121" y="601147"/>
                  </a:lnTo>
                  <a:lnTo>
                    <a:pt x="814505" y="577429"/>
                  </a:lnTo>
                  <a:cubicBezTo>
                    <a:pt x="822125" y="569619"/>
                    <a:pt x="830221" y="562380"/>
                    <a:pt x="838031" y="554855"/>
                  </a:cubicBezTo>
                  <a:cubicBezTo>
                    <a:pt x="853843" y="539901"/>
                    <a:pt x="869845" y="525137"/>
                    <a:pt x="885942" y="510469"/>
                  </a:cubicBezTo>
                  <a:cubicBezTo>
                    <a:pt x="894038" y="503230"/>
                    <a:pt x="902039" y="495800"/>
                    <a:pt x="910326" y="488752"/>
                  </a:cubicBezTo>
                  <a:lnTo>
                    <a:pt x="935948" y="468368"/>
                  </a:lnTo>
                  <a:cubicBezTo>
                    <a:pt x="970334" y="441508"/>
                    <a:pt x="1004147" y="414171"/>
                    <a:pt x="1040533" y="390073"/>
                  </a:cubicBezTo>
                  <a:cubicBezTo>
                    <a:pt x="1183313" y="290155"/>
                    <a:pt x="1339713" y="210907"/>
                    <a:pt x="1501638" y="152614"/>
                  </a:cubicBezTo>
                  <a:cubicBezTo>
                    <a:pt x="1663658" y="93940"/>
                    <a:pt x="1830822" y="56602"/>
                    <a:pt x="1997700" y="32599"/>
                  </a:cubicBezTo>
                  <a:cubicBezTo>
                    <a:pt x="2164864" y="9073"/>
                    <a:pt x="2332599" y="-548"/>
                    <a:pt x="2498620" y="24"/>
                  </a:cubicBezTo>
                  <a:close/>
                  <a:moveTo>
                    <a:pt x="2496620" y="193572"/>
                  </a:moveTo>
                  <a:cubicBezTo>
                    <a:pt x="2340886" y="190714"/>
                    <a:pt x="2186486" y="205859"/>
                    <a:pt x="2037229" y="241483"/>
                  </a:cubicBezTo>
                  <a:cubicBezTo>
                    <a:pt x="1887972" y="276820"/>
                    <a:pt x="1745383" y="333494"/>
                    <a:pt x="1613081" y="404646"/>
                  </a:cubicBezTo>
                  <a:cubicBezTo>
                    <a:pt x="1480683" y="475893"/>
                    <a:pt x="1358477" y="561904"/>
                    <a:pt x="1245892" y="657725"/>
                  </a:cubicBezTo>
                  <a:cubicBezTo>
                    <a:pt x="1216841" y="680490"/>
                    <a:pt x="1190837" y="707160"/>
                    <a:pt x="1163310" y="731639"/>
                  </a:cubicBezTo>
                  <a:lnTo>
                    <a:pt x="1142831" y="750118"/>
                  </a:lnTo>
                  <a:cubicBezTo>
                    <a:pt x="1136069" y="756404"/>
                    <a:pt x="1129687" y="763072"/>
                    <a:pt x="1123019" y="769453"/>
                  </a:cubicBezTo>
                  <a:cubicBezTo>
                    <a:pt x="1109780" y="782312"/>
                    <a:pt x="1096540" y="795171"/>
                    <a:pt x="1083014" y="807744"/>
                  </a:cubicBezTo>
                  <a:cubicBezTo>
                    <a:pt x="1076347" y="814126"/>
                    <a:pt x="1069394" y="820222"/>
                    <a:pt x="1062917" y="826794"/>
                  </a:cubicBezTo>
                  <a:lnTo>
                    <a:pt x="1043676" y="846701"/>
                  </a:lnTo>
                  <a:lnTo>
                    <a:pt x="1005100" y="886516"/>
                  </a:lnTo>
                  <a:cubicBezTo>
                    <a:pt x="991860" y="899470"/>
                    <a:pt x="980240" y="913948"/>
                    <a:pt x="968143" y="927949"/>
                  </a:cubicBezTo>
                  <a:lnTo>
                    <a:pt x="932138" y="970336"/>
                  </a:lnTo>
                  <a:cubicBezTo>
                    <a:pt x="744020" y="1200269"/>
                    <a:pt x="605526" y="1472113"/>
                    <a:pt x="514467" y="1759006"/>
                  </a:cubicBezTo>
                  <a:cubicBezTo>
                    <a:pt x="468842" y="1902547"/>
                    <a:pt x="435219" y="2050376"/>
                    <a:pt x="413693" y="2199918"/>
                  </a:cubicBezTo>
                  <a:cubicBezTo>
                    <a:pt x="392261" y="2349556"/>
                    <a:pt x="381689" y="2500622"/>
                    <a:pt x="380546" y="2651689"/>
                  </a:cubicBezTo>
                  <a:lnTo>
                    <a:pt x="380260" y="2708363"/>
                  </a:lnTo>
                  <a:cubicBezTo>
                    <a:pt x="379688" y="2727317"/>
                    <a:pt x="381117" y="2746082"/>
                    <a:pt x="381403" y="2765036"/>
                  </a:cubicBezTo>
                  <a:lnTo>
                    <a:pt x="383117" y="2821710"/>
                  </a:lnTo>
                  <a:cubicBezTo>
                    <a:pt x="383213" y="2831140"/>
                    <a:pt x="383879" y="2840570"/>
                    <a:pt x="384546" y="2849999"/>
                  </a:cubicBezTo>
                  <a:lnTo>
                    <a:pt x="386261" y="2878289"/>
                  </a:lnTo>
                  <a:lnTo>
                    <a:pt x="389499" y="2934867"/>
                  </a:lnTo>
                  <a:cubicBezTo>
                    <a:pt x="390452" y="2953727"/>
                    <a:pt x="392928" y="2972491"/>
                    <a:pt x="394547" y="2991255"/>
                  </a:cubicBezTo>
                  <a:lnTo>
                    <a:pt x="399691" y="3047738"/>
                  </a:lnTo>
                  <a:cubicBezTo>
                    <a:pt x="401501" y="3066598"/>
                    <a:pt x="404358" y="3085172"/>
                    <a:pt x="406644" y="3103936"/>
                  </a:cubicBezTo>
                  <a:cubicBezTo>
                    <a:pt x="425599" y="3253859"/>
                    <a:pt x="456650" y="3402354"/>
                    <a:pt x="500370" y="3546753"/>
                  </a:cubicBezTo>
                  <a:cubicBezTo>
                    <a:pt x="544090" y="3691152"/>
                    <a:pt x="600668" y="3831550"/>
                    <a:pt x="670677" y="3964710"/>
                  </a:cubicBezTo>
                  <a:cubicBezTo>
                    <a:pt x="740591" y="4097870"/>
                    <a:pt x="823458" y="4224171"/>
                    <a:pt x="920042" y="4339233"/>
                  </a:cubicBezTo>
                  <a:cubicBezTo>
                    <a:pt x="1016720" y="4454105"/>
                    <a:pt x="1127115" y="4557356"/>
                    <a:pt x="1248464" y="4646700"/>
                  </a:cubicBezTo>
                  <a:lnTo>
                    <a:pt x="1294374" y="4679657"/>
                  </a:lnTo>
                  <a:lnTo>
                    <a:pt x="1317329" y="4696230"/>
                  </a:lnTo>
                  <a:lnTo>
                    <a:pt x="1341237" y="4711375"/>
                  </a:lnTo>
                  <a:lnTo>
                    <a:pt x="1388957" y="4742046"/>
                  </a:lnTo>
                  <a:cubicBezTo>
                    <a:pt x="1396958" y="4747094"/>
                    <a:pt x="1404769" y="4752523"/>
                    <a:pt x="1412960" y="4757190"/>
                  </a:cubicBezTo>
                  <a:lnTo>
                    <a:pt x="1437725" y="4771097"/>
                  </a:lnTo>
                  <a:lnTo>
                    <a:pt x="1487351" y="4798910"/>
                  </a:lnTo>
                  <a:cubicBezTo>
                    <a:pt x="1495733" y="4803387"/>
                    <a:pt x="1503734" y="4808625"/>
                    <a:pt x="1512402" y="4812626"/>
                  </a:cubicBezTo>
                  <a:lnTo>
                    <a:pt x="1538024" y="4825199"/>
                  </a:lnTo>
                  <a:lnTo>
                    <a:pt x="1589364" y="4850345"/>
                  </a:lnTo>
                  <a:cubicBezTo>
                    <a:pt x="1598031" y="4854345"/>
                    <a:pt x="1606318" y="4859108"/>
                    <a:pt x="1615176" y="4862632"/>
                  </a:cubicBezTo>
                  <a:lnTo>
                    <a:pt x="1641560" y="4873681"/>
                  </a:lnTo>
                  <a:cubicBezTo>
                    <a:pt x="1781864" y="4934355"/>
                    <a:pt x="1930549" y="4979218"/>
                    <a:pt x="2083616" y="5005602"/>
                  </a:cubicBezTo>
                  <a:lnTo>
                    <a:pt x="2199059" y="5021985"/>
                  </a:lnTo>
                  <a:cubicBezTo>
                    <a:pt x="2237825" y="5025604"/>
                    <a:pt x="2276688" y="5028176"/>
                    <a:pt x="2315645" y="5031224"/>
                  </a:cubicBezTo>
                  <a:cubicBezTo>
                    <a:pt x="2334981" y="5033225"/>
                    <a:pt x="2354697" y="5033034"/>
                    <a:pt x="2374414" y="5033415"/>
                  </a:cubicBezTo>
                  <a:lnTo>
                    <a:pt x="2433374" y="5034273"/>
                  </a:lnTo>
                  <a:cubicBezTo>
                    <a:pt x="2472617" y="5035129"/>
                    <a:pt x="2512146" y="5033892"/>
                    <a:pt x="2551579" y="5033130"/>
                  </a:cubicBezTo>
                  <a:cubicBezTo>
                    <a:pt x="2591013" y="5031891"/>
                    <a:pt x="2630637" y="5031701"/>
                    <a:pt x="2669499" y="5027700"/>
                  </a:cubicBezTo>
                  <a:lnTo>
                    <a:pt x="2727982" y="5022747"/>
                  </a:lnTo>
                  <a:lnTo>
                    <a:pt x="2757224" y="5020270"/>
                  </a:lnTo>
                  <a:lnTo>
                    <a:pt x="2771797" y="5018937"/>
                  </a:lnTo>
                  <a:lnTo>
                    <a:pt x="2786275" y="5016842"/>
                  </a:lnTo>
                  <a:lnTo>
                    <a:pt x="2902099" y="4999792"/>
                  </a:lnTo>
                  <a:cubicBezTo>
                    <a:pt x="2940485" y="4992839"/>
                    <a:pt x="2978394" y="4984076"/>
                    <a:pt x="3016494" y="4976170"/>
                  </a:cubicBezTo>
                  <a:cubicBezTo>
                    <a:pt x="3167942" y="4940737"/>
                    <a:pt x="3314246" y="4888540"/>
                    <a:pt x="3452263" y="4822627"/>
                  </a:cubicBezTo>
                  <a:lnTo>
                    <a:pt x="3503889" y="4797767"/>
                  </a:lnTo>
                  <a:cubicBezTo>
                    <a:pt x="3521033" y="4789385"/>
                    <a:pt x="3537416" y="4779479"/>
                    <a:pt x="3554085" y="4770430"/>
                  </a:cubicBezTo>
                  <a:lnTo>
                    <a:pt x="3603996" y="4742903"/>
                  </a:lnTo>
                  <a:cubicBezTo>
                    <a:pt x="3612474" y="4738616"/>
                    <a:pt x="3620475" y="4733568"/>
                    <a:pt x="3628475" y="4728425"/>
                  </a:cubicBezTo>
                  <a:lnTo>
                    <a:pt x="3652669" y="4713375"/>
                  </a:lnTo>
                  <a:lnTo>
                    <a:pt x="3700866" y="4683467"/>
                  </a:lnTo>
                  <a:lnTo>
                    <a:pt x="3712867" y="4675942"/>
                  </a:lnTo>
                  <a:lnTo>
                    <a:pt x="3724488" y="4667750"/>
                  </a:lnTo>
                  <a:lnTo>
                    <a:pt x="3747633" y="4651463"/>
                  </a:lnTo>
                  <a:lnTo>
                    <a:pt x="3794115" y="4619268"/>
                  </a:lnTo>
                  <a:lnTo>
                    <a:pt x="3805736" y="4611267"/>
                  </a:lnTo>
                  <a:lnTo>
                    <a:pt x="3816880" y="4602599"/>
                  </a:lnTo>
                  <a:lnTo>
                    <a:pt x="3839168" y="4585264"/>
                  </a:lnTo>
                  <a:lnTo>
                    <a:pt x="3883841" y="4550879"/>
                  </a:lnTo>
                  <a:cubicBezTo>
                    <a:pt x="3891366" y="4545354"/>
                    <a:pt x="3898509" y="4539163"/>
                    <a:pt x="3905558" y="4532972"/>
                  </a:cubicBezTo>
                  <a:lnTo>
                    <a:pt x="3926989" y="4514684"/>
                  </a:lnTo>
                  <a:lnTo>
                    <a:pt x="3969851" y="4478393"/>
                  </a:lnTo>
                  <a:cubicBezTo>
                    <a:pt x="3984234" y="4466392"/>
                    <a:pt x="3997379" y="4452962"/>
                    <a:pt x="4011381" y="4440579"/>
                  </a:cubicBezTo>
                  <a:cubicBezTo>
                    <a:pt x="4025192" y="4427911"/>
                    <a:pt x="4039193" y="4415529"/>
                    <a:pt x="4053291" y="4403146"/>
                  </a:cubicBezTo>
                  <a:cubicBezTo>
                    <a:pt x="4067102" y="4390573"/>
                    <a:pt x="4079960" y="4376857"/>
                    <a:pt x="4093581" y="4363998"/>
                  </a:cubicBezTo>
                  <a:lnTo>
                    <a:pt x="4134063" y="4324946"/>
                  </a:lnTo>
                  <a:lnTo>
                    <a:pt x="4172639" y="4283988"/>
                  </a:lnTo>
                  <a:cubicBezTo>
                    <a:pt x="4275223" y="4174546"/>
                    <a:pt x="4369425" y="4055579"/>
                    <a:pt x="4450483" y="3926610"/>
                  </a:cubicBezTo>
                  <a:cubicBezTo>
                    <a:pt x="4531541" y="3797832"/>
                    <a:pt x="4599359" y="3658957"/>
                    <a:pt x="4647746" y="3513035"/>
                  </a:cubicBezTo>
                  <a:cubicBezTo>
                    <a:pt x="4654604" y="3495032"/>
                    <a:pt x="4659176" y="3476268"/>
                    <a:pt x="4664796" y="3457980"/>
                  </a:cubicBezTo>
                  <a:lnTo>
                    <a:pt x="4681083" y="3402640"/>
                  </a:lnTo>
                  <a:cubicBezTo>
                    <a:pt x="4690704" y="3365397"/>
                    <a:pt x="4699181" y="3327869"/>
                    <a:pt x="4707753" y="3290340"/>
                  </a:cubicBezTo>
                  <a:cubicBezTo>
                    <a:pt x="4714802" y="3252431"/>
                    <a:pt x="4720517" y="3214331"/>
                    <a:pt x="4726041" y="3176326"/>
                  </a:cubicBezTo>
                  <a:cubicBezTo>
                    <a:pt x="4729566" y="3137845"/>
                    <a:pt x="4733090" y="3099554"/>
                    <a:pt x="4735090" y="3061169"/>
                  </a:cubicBezTo>
                  <a:cubicBezTo>
                    <a:pt x="4741281" y="2906959"/>
                    <a:pt x="4727280" y="2753702"/>
                    <a:pt x="4713659" y="2603302"/>
                  </a:cubicBezTo>
                  <a:lnTo>
                    <a:pt x="4707658" y="2546914"/>
                  </a:lnTo>
                  <a:cubicBezTo>
                    <a:pt x="4705658" y="2528149"/>
                    <a:pt x="4704134" y="2509385"/>
                    <a:pt x="4700991" y="2490716"/>
                  </a:cubicBezTo>
                  <a:lnTo>
                    <a:pt x="4692894" y="2434805"/>
                  </a:lnTo>
                  <a:cubicBezTo>
                    <a:pt x="4690227" y="2416136"/>
                    <a:pt x="4687656" y="2397562"/>
                    <a:pt x="4684036" y="2379083"/>
                  </a:cubicBezTo>
                  <a:lnTo>
                    <a:pt x="4673940" y="2323648"/>
                  </a:lnTo>
                  <a:lnTo>
                    <a:pt x="4669177" y="2295930"/>
                  </a:lnTo>
                  <a:cubicBezTo>
                    <a:pt x="4667463" y="2286691"/>
                    <a:pt x="4665272" y="2277547"/>
                    <a:pt x="4663367" y="2268403"/>
                  </a:cubicBezTo>
                  <a:cubicBezTo>
                    <a:pt x="4659366" y="2250115"/>
                    <a:pt x="4655747" y="2231732"/>
                    <a:pt x="4652127" y="2213348"/>
                  </a:cubicBezTo>
                  <a:lnTo>
                    <a:pt x="4646793" y="2185821"/>
                  </a:lnTo>
                  <a:lnTo>
                    <a:pt x="4640602" y="2158484"/>
                  </a:lnTo>
                  <a:cubicBezTo>
                    <a:pt x="4608979" y="2012561"/>
                    <a:pt x="4575737" y="1866829"/>
                    <a:pt x="4526969" y="1725668"/>
                  </a:cubicBezTo>
                  <a:cubicBezTo>
                    <a:pt x="4479344" y="1584222"/>
                    <a:pt x="4419813" y="1446776"/>
                    <a:pt x="4348947" y="1315426"/>
                  </a:cubicBezTo>
                  <a:lnTo>
                    <a:pt x="4322277" y="1266087"/>
                  </a:lnTo>
                  <a:lnTo>
                    <a:pt x="4293416" y="1218176"/>
                  </a:lnTo>
                  <a:cubicBezTo>
                    <a:pt x="4283796" y="1202174"/>
                    <a:pt x="4274557" y="1185887"/>
                    <a:pt x="4264555" y="1170075"/>
                  </a:cubicBezTo>
                  <a:lnTo>
                    <a:pt x="4233599" y="1123403"/>
                  </a:lnTo>
                  <a:cubicBezTo>
                    <a:pt x="4223121" y="1107972"/>
                    <a:pt x="4213406" y="1091875"/>
                    <a:pt x="4202262" y="1076825"/>
                  </a:cubicBezTo>
                  <a:lnTo>
                    <a:pt x="4169115" y="1031582"/>
                  </a:lnTo>
                  <a:lnTo>
                    <a:pt x="4152541" y="1008912"/>
                  </a:lnTo>
                  <a:lnTo>
                    <a:pt x="4144254" y="997577"/>
                  </a:lnTo>
                  <a:lnTo>
                    <a:pt x="4135396" y="986719"/>
                  </a:lnTo>
                  <a:lnTo>
                    <a:pt x="4099963" y="943190"/>
                  </a:lnTo>
                  <a:cubicBezTo>
                    <a:pt x="4004999" y="827461"/>
                    <a:pt x="3897938" y="720781"/>
                    <a:pt x="3779256" y="627721"/>
                  </a:cubicBezTo>
                  <a:cubicBezTo>
                    <a:pt x="3719916" y="581144"/>
                    <a:pt x="3657908" y="537710"/>
                    <a:pt x="3593519" y="497705"/>
                  </a:cubicBezTo>
                  <a:cubicBezTo>
                    <a:pt x="3528844" y="458367"/>
                    <a:pt x="3462074" y="421791"/>
                    <a:pt x="3392827" y="389882"/>
                  </a:cubicBezTo>
                  <a:cubicBezTo>
                    <a:pt x="3254715" y="325398"/>
                    <a:pt x="3108125" y="277487"/>
                    <a:pt x="2957534" y="245102"/>
                  </a:cubicBezTo>
                  <a:lnTo>
                    <a:pt x="2901051" y="232910"/>
                  </a:lnTo>
                  <a:cubicBezTo>
                    <a:pt x="2882097" y="229576"/>
                    <a:pt x="2862951" y="226909"/>
                    <a:pt x="2843901" y="223861"/>
                  </a:cubicBezTo>
                  <a:cubicBezTo>
                    <a:pt x="2805706" y="218146"/>
                    <a:pt x="2767701" y="211193"/>
                    <a:pt x="2729030" y="208240"/>
                  </a:cubicBezTo>
                  <a:lnTo>
                    <a:pt x="2671213" y="202716"/>
                  </a:lnTo>
                  <a:cubicBezTo>
                    <a:pt x="2651973" y="200906"/>
                    <a:pt x="2632732" y="198811"/>
                    <a:pt x="2613206" y="198430"/>
                  </a:cubicBezTo>
                  <a:lnTo>
                    <a:pt x="2496620" y="193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40" name="Freeform: Shape 39">
              <a:extLst>
                <a:ext uri="{FF2B5EF4-FFF2-40B4-BE49-F238E27FC236}">
                  <a16:creationId xmlns:a16="http://schemas.microsoft.com/office/drawing/2014/main" id="{F00387E4-31F7-4BBB-A9C7-508D62215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14665" y="738154"/>
              <a:ext cx="5366579" cy="5378461"/>
            </a:xfrm>
            <a:custGeom>
              <a:avLst/>
              <a:gdLst>
                <a:gd name="connsiteX0" fmla="*/ 2659998 w 5366579"/>
                <a:gd name="connsiteY0" fmla="*/ 1557 h 5378461"/>
                <a:gd name="connsiteX1" fmla="*/ 3683078 w 5366579"/>
                <a:gd name="connsiteY1" fmla="*/ 158815 h 5378461"/>
                <a:gd name="connsiteX2" fmla="*/ 3744609 w 5366579"/>
                <a:gd name="connsiteY2" fmla="*/ 181294 h 5378461"/>
                <a:gd name="connsiteX3" fmla="*/ 3775470 w 5366579"/>
                <a:gd name="connsiteY3" fmla="*/ 192438 h 5378461"/>
                <a:gd name="connsiteX4" fmla="*/ 3806141 w 5366579"/>
                <a:gd name="connsiteY4" fmla="*/ 204154 h 5378461"/>
                <a:gd name="connsiteX5" fmla="*/ 3927109 w 5366579"/>
                <a:gd name="connsiteY5" fmla="*/ 255874 h 5378461"/>
                <a:gd name="connsiteX6" fmla="*/ 4045695 w 5366579"/>
                <a:gd name="connsiteY6" fmla="*/ 313786 h 5378461"/>
                <a:gd name="connsiteX7" fmla="*/ 4161233 w 5366579"/>
                <a:gd name="connsiteY7" fmla="*/ 378461 h 5378461"/>
                <a:gd name="connsiteX8" fmla="*/ 4585095 w 5366579"/>
                <a:gd name="connsiteY8" fmla="*/ 700597 h 5378461"/>
                <a:gd name="connsiteX9" fmla="*/ 5176217 w 5366579"/>
                <a:gd name="connsiteY9" fmla="*/ 1590232 h 5378461"/>
                <a:gd name="connsiteX10" fmla="*/ 5366432 w 5366579"/>
                <a:gd name="connsiteY10" fmla="*/ 2641982 h 5378461"/>
                <a:gd name="connsiteX11" fmla="*/ 4594239 w 5366579"/>
                <a:gd name="connsiteY11" fmla="*/ 4567938 h 5378461"/>
                <a:gd name="connsiteX12" fmla="*/ 4193332 w 5366579"/>
                <a:gd name="connsiteY12" fmla="*/ 4906456 h 5378461"/>
                <a:gd name="connsiteX13" fmla="*/ 4166376 w 5366579"/>
                <a:gd name="connsiteY13" fmla="*/ 4925220 h 5378461"/>
                <a:gd name="connsiteX14" fmla="*/ 4138563 w 5366579"/>
                <a:gd name="connsiteY14" fmla="*/ 4942651 h 5378461"/>
                <a:gd name="connsiteX15" fmla="*/ 4082652 w 5366579"/>
                <a:gd name="connsiteY15" fmla="*/ 4977132 h 5378461"/>
                <a:gd name="connsiteX16" fmla="*/ 4054743 w 5366579"/>
                <a:gd name="connsiteY16" fmla="*/ 4994467 h 5378461"/>
                <a:gd name="connsiteX17" fmla="*/ 4026073 w 5366579"/>
                <a:gd name="connsiteY17" fmla="*/ 5010469 h 5378461"/>
                <a:gd name="connsiteX18" fmla="*/ 3968447 w 5366579"/>
                <a:gd name="connsiteY18" fmla="*/ 5042092 h 5378461"/>
                <a:gd name="connsiteX19" fmla="*/ 3939586 w 5366579"/>
                <a:gd name="connsiteY19" fmla="*/ 5057904 h 5378461"/>
                <a:gd name="connsiteX20" fmla="*/ 3910059 w 5366579"/>
                <a:gd name="connsiteY20" fmla="*/ 5072286 h 5378461"/>
                <a:gd name="connsiteX21" fmla="*/ 3850813 w 5366579"/>
                <a:gd name="connsiteY21" fmla="*/ 5100671 h 5378461"/>
                <a:gd name="connsiteX22" fmla="*/ 3730417 w 5366579"/>
                <a:gd name="connsiteY22" fmla="*/ 5153439 h 5378461"/>
                <a:gd name="connsiteX23" fmla="*/ 3227116 w 5366579"/>
                <a:gd name="connsiteY23" fmla="*/ 5305172 h 5378461"/>
                <a:gd name="connsiteX24" fmla="*/ 3162346 w 5366579"/>
                <a:gd name="connsiteY24" fmla="*/ 5317841 h 5378461"/>
                <a:gd name="connsiteX25" fmla="*/ 3097386 w 5366579"/>
                <a:gd name="connsiteY25" fmla="*/ 5329175 h 5378461"/>
                <a:gd name="connsiteX26" fmla="*/ 2966893 w 5366579"/>
                <a:gd name="connsiteY26" fmla="*/ 5348225 h 5378461"/>
                <a:gd name="connsiteX27" fmla="*/ 2835543 w 5366579"/>
                <a:gd name="connsiteY27" fmla="*/ 5360798 h 5378461"/>
                <a:gd name="connsiteX28" fmla="*/ 2802682 w 5366579"/>
                <a:gd name="connsiteY28" fmla="*/ 5363751 h 5378461"/>
                <a:gd name="connsiteX29" fmla="*/ 2770107 w 5366579"/>
                <a:gd name="connsiteY29" fmla="*/ 5365276 h 5378461"/>
                <a:gd name="connsiteX30" fmla="*/ 2704956 w 5366579"/>
                <a:gd name="connsiteY30" fmla="*/ 5368323 h 5378461"/>
                <a:gd name="connsiteX31" fmla="*/ 2574273 w 5366579"/>
                <a:gd name="connsiteY31" fmla="*/ 5374419 h 5378461"/>
                <a:gd name="connsiteX32" fmla="*/ 2442637 w 5366579"/>
                <a:gd name="connsiteY32" fmla="*/ 5378134 h 5378461"/>
                <a:gd name="connsiteX33" fmla="*/ 2376057 w 5366579"/>
                <a:gd name="connsiteY33" fmla="*/ 5377563 h 5378461"/>
                <a:gd name="connsiteX34" fmla="*/ 2309382 w 5366579"/>
                <a:gd name="connsiteY34" fmla="*/ 5375943 h 5378461"/>
                <a:gd name="connsiteX35" fmla="*/ 2175937 w 5366579"/>
                <a:gd name="connsiteY35" fmla="*/ 5367180 h 5378461"/>
                <a:gd name="connsiteX36" fmla="*/ 2042778 w 5366579"/>
                <a:gd name="connsiteY36" fmla="*/ 5350988 h 5378461"/>
                <a:gd name="connsiteX37" fmla="*/ 2009631 w 5366579"/>
                <a:gd name="connsiteY37" fmla="*/ 5345749 h 5378461"/>
                <a:gd name="connsiteX38" fmla="*/ 1976484 w 5366579"/>
                <a:gd name="connsiteY38" fmla="*/ 5339843 h 5378461"/>
                <a:gd name="connsiteX39" fmla="*/ 1910190 w 5366579"/>
                <a:gd name="connsiteY39" fmla="*/ 5327842 h 5378461"/>
                <a:gd name="connsiteX40" fmla="*/ 1844372 w 5366579"/>
                <a:gd name="connsiteY40" fmla="*/ 5312983 h 5378461"/>
                <a:gd name="connsiteX41" fmla="*/ 1778745 w 5366579"/>
                <a:gd name="connsiteY41" fmla="*/ 5296885 h 5378461"/>
                <a:gd name="connsiteX42" fmla="*/ 1745979 w 5366579"/>
                <a:gd name="connsiteY42" fmla="*/ 5288503 h 5378461"/>
                <a:gd name="connsiteX43" fmla="*/ 1713594 w 5366579"/>
                <a:gd name="connsiteY43" fmla="*/ 5278502 h 5378461"/>
                <a:gd name="connsiteX44" fmla="*/ 1648919 w 5366579"/>
                <a:gd name="connsiteY44" fmla="*/ 5258214 h 5378461"/>
                <a:gd name="connsiteX45" fmla="*/ 1616629 w 5366579"/>
                <a:gd name="connsiteY45" fmla="*/ 5247927 h 5378461"/>
                <a:gd name="connsiteX46" fmla="*/ 1584911 w 5366579"/>
                <a:gd name="connsiteY46" fmla="*/ 5235926 h 5378461"/>
                <a:gd name="connsiteX47" fmla="*/ 1521379 w 5366579"/>
                <a:gd name="connsiteY47" fmla="*/ 5211827 h 5378461"/>
                <a:gd name="connsiteX48" fmla="*/ 1489661 w 5366579"/>
                <a:gd name="connsiteY48" fmla="*/ 5199540 h 5378461"/>
                <a:gd name="connsiteX49" fmla="*/ 1458705 w 5366579"/>
                <a:gd name="connsiteY49" fmla="*/ 5185443 h 5378461"/>
                <a:gd name="connsiteX50" fmla="*/ 1396697 w 5366579"/>
                <a:gd name="connsiteY50" fmla="*/ 5157249 h 5378461"/>
                <a:gd name="connsiteX51" fmla="*/ 1365741 w 5366579"/>
                <a:gd name="connsiteY51" fmla="*/ 5142962 h 5378461"/>
                <a:gd name="connsiteX52" fmla="*/ 1335546 w 5366579"/>
                <a:gd name="connsiteY52" fmla="*/ 5127055 h 5378461"/>
                <a:gd name="connsiteX53" fmla="*/ 1275253 w 5366579"/>
                <a:gd name="connsiteY53" fmla="*/ 5095051 h 5378461"/>
                <a:gd name="connsiteX54" fmla="*/ 1245345 w 5366579"/>
                <a:gd name="connsiteY54" fmla="*/ 5078573 h 5378461"/>
                <a:gd name="connsiteX55" fmla="*/ 1216198 w 5366579"/>
                <a:gd name="connsiteY55" fmla="*/ 5060761 h 5378461"/>
                <a:gd name="connsiteX56" fmla="*/ 1158000 w 5366579"/>
                <a:gd name="connsiteY56" fmla="*/ 5024947 h 5378461"/>
                <a:gd name="connsiteX57" fmla="*/ 737567 w 5366579"/>
                <a:gd name="connsiteY57" fmla="*/ 4676713 h 5378461"/>
                <a:gd name="connsiteX58" fmla="*/ 409050 w 5366579"/>
                <a:gd name="connsiteY58" fmla="*/ 4241706 h 5378461"/>
                <a:gd name="connsiteX59" fmla="*/ 177973 w 5366579"/>
                <a:gd name="connsiteY59" fmla="*/ 3750121 h 5378461"/>
                <a:gd name="connsiteX60" fmla="*/ 42813 w 5366579"/>
                <a:gd name="connsiteY60" fmla="*/ 3226055 h 5378461"/>
                <a:gd name="connsiteX61" fmla="*/ 46 w 5366579"/>
                <a:gd name="connsiteY61" fmla="*/ 2687988 h 5378461"/>
                <a:gd name="connsiteX62" fmla="*/ 47862 w 5366579"/>
                <a:gd name="connsiteY62" fmla="*/ 2151064 h 5378461"/>
                <a:gd name="connsiteX63" fmla="*/ 184926 w 5366579"/>
                <a:gd name="connsiteY63" fmla="*/ 1629761 h 5378461"/>
                <a:gd name="connsiteX64" fmla="*/ 747949 w 5366579"/>
                <a:gd name="connsiteY64" fmla="*/ 718789 h 5378461"/>
                <a:gd name="connsiteX65" fmla="*/ 1161334 w 5366579"/>
                <a:gd name="connsiteY65" fmla="*/ 381128 h 5378461"/>
                <a:gd name="connsiteX66" fmla="*/ 1635393 w 5366579"/>
                <a:gd name="connsiteY66" fmla="*/ 149766 h 5378461"/>
                <a:gd name="connsiteX67" fmla="*/ 2659998 w 5366579"/>
                <a:gd name="connsiteY67" fmla="*/ 1557 h 5378461"/>
                <a:gd name="connsiteX68" fmla="*/ 2659712 w 5366579"/>
                <a:gd name="connsiteY68" fmla="*/ 30132 h 5378461"/>
                <a:gd name="connsiteX69" fmla="*/ 2149267 w 5366579"/>
                <a:gd name="connsiteY69" fmla="*/ 68708 h 5378461"/>
                <a:gd name="connsiteX70" fmla="*/ 2086402 w 5366579"/>
                <a:gd name="connsiteY70" fmla="*/ 80329 h 5378461"/>
                <a:gd name="connsiteX71" fmla="*/ 2024394 w 5366579"/>
                <a:gd name="connsiteY71" fmla="*/ 95664 h 5378461"/>
                <a:gd name="connsiteX72" fmla="*/ 1962577 w 5366579"/>
                <a:gd name="connsiteY72" fmla="*/ 111285 h 5378461"/>
                <a:gd name="connsiteX73" fmla="*/ 1901712 w 5366579"/>
                <a:gd name="connsiteY73" fmla="*/ 130144 h 5378461"/>
                <a:gd name="connsiteX74" fmla="*/ 1841038 w 5366579"/>
                <a:gd name="connsiteY74" fmla="*/ 149575 h 5378461"/>
                <a:gd name="connsiteX75" fmla="*/ 1825893 w 5366579"/>
                <a:gd name="connsiteY75" fmla="*/ 154528 h 5378461"/>
                <a:gd name="connsiteX76" fmla="*/ 1811034 w 5366579"/>
                <a:gd name="connsiteY76" fmla="*/ 160243 h 5378461"/>
                <a:gd name="connsiteX77" fmla="*/ 1781412 w 5366579"/>
                <a:gd name="connsiteY77" fmla="*/ 171864 h 5378461"/>
                <a:gd name="connsiteX78" fmla="*/ 1722357 w 5366579"/>
                <a:gd name="connsiteY78" fmla="*/ 195200 h 5378461"/>
                <a:gd name="connsiteX79" fmla="*/ 1707593 w 5366579"/>
                <a:gd name="connsiteY79" fmla="*/ 201010 h 5378461"/>
                <a:gd name="connsiteX80" fmla="*/ 1693210 w 5366579"/>
                <a:gd name="connsiteY80" fmla="*/ 207678 h 5378461"/>
                <a:gd name="connsiteX81" fmla="*/ 1664445 w 5366579"/>
                <a:gd name="connsiteY81" fmla="*/ 221108 h 5378461"/>
                <a:gd name="connsiteX82" fmla="*/ 1237629 w 5366579"/>
                <a:gd name="connsiteY82" fmla="*/ 486856 h 5378461"/>
                <a:gd name="connsiteX83" fmla="*/ 891396 w 5366579"/>
                <a:gd name="connsiteY83" fmla="*/ 843567 h 5378461"/>
                <a:gd name="connsiteX84" fmla="*/ 629839 w 5366579"/>
                <a:gd name="connsiteY84" fmla="*/ 1261715 h 5378461"/>
                <a:gd name="connsiteX85" fmla="*/ 576975 w 5366579"/>
                <a:gd name="connsiteY85" fmla="*/ 1372871 h 5378461"/>
                <a:gd name="connsiteX86" fmla="*/ 529160 w 5366579"/>
                <a:gd name="connsiteY86" fmla="*/ 1486219 h 5378461"/>
                <a:gd name="connsiteX87" fmla="*/ 485821 w 5366579"/>
                <a:gd name="connsiteY87" fmla="*/ 1601376 h 5378461"/>
                <a:gd name="connsiteX88" fmla="*/ 447531 w 5366579"/>
                <a:gd name="connsiteY88" fmla="*/ 1718248 h 5378461"/>
                <a:gd name="connsiteX89" fmla="*/ 339041 w 5366579"/>
                <a:gd name="connsiteY89" fmla="*/ 2197641 h 5378461"/>
                <a:gd name="connsiteX90" fmla="*/ 305608 w 5366579"/>
                <a:gd name="connsiteY90" fmla="*/ 2687988 h 5378461"/>
                <a:gd name="connsiteX91" fmla="*/ 460770 w 5366579"/>
                <a:gd name="connsiteY91" fmla="*/ 3652299 h 5378461"/>
                <a:gd name="connsiteX92" fmla="*/ 936163 w 5366579"/>
                <a:gd name="connsiteY92" fmla="*/ 4493738 h 5378461"/>
                <a:gd name="connsiteX93" fmla="*/ 1727024 w 5366579"/>
                <a:gd name="connsiteY93" fmla="*/ 5041997 h 5378461"/>
                <a:gd name="connsiteX94" fmla="*/ 1784364 w 5366579"/>
                <a:gd name="connsiteY94" fmla="*/ 5063523 h 5378461"/>
                <a:gd name="connsiteX95" fmla="*/ 1813035 w 5366579"/>
                <a:gd name="connsiteY95" fmla="*/ 5074477 h 5378461"/>
                <a:gd name="connsiteX96" fmla="*/ 1842181 w 5366579"/>
                <a:gd name="connsiteY96" fmla="*/ 5083907 h 5378461"/>
                <a:gd name="connsiteX97" fmla="*/ 1900760 w 5366579"/>
                <a:gd name="connsiteY97" fmla="*/ 5102290 h 5378461"/>
                <a:gd name="connsiteX98" fmla="*/ 1959815 w 5366579"/>
                <a:gd name="connsiteY98" fmla="*/ 5119625 h 5378461"/>
                <a:gd name="connsiteX99" fmla="*/ 2019537 w 5366579"/>
                <a:gd name="connsiteY99" fmla="*/ 5134866 h 5378461"/>
                <a:gd name="connsiteX100" fmla="*/ 2049445 w 5366579"/>
                <a:gd name="connsiteY100" fmla="*/ 5142581 h 5378461"/>
                <a:gd name="connsiteX101" fmla="*/ 2079544 w 5366579"/>
                <a:gd name="connsiteY101" fmla="*/ 5149629 h 5378461"/>
                <a:gd name="connsiteX102" fmla="*/ 2201178 w 5366579"/>
                <a:gd name="connsiteY102" fmla="*/ 5173442 h 5378461"/>
                <a:gd name="connsiteX103" fmla="*/ 2324337 w 5366579"/>
                <a:gd name="connsiteY103" fmla="*/ 5190587 h 5378461"/>
                <a:gd name="connsiteX104" fmla="*/ 2386344 w 5366579"/>
                <a:gd name="connsiteY104" fmla="*/ 5196873 h 5378461"/>
                <a:gd name="connsiteX105" fmla="*/ 2448638 w 5366579"/>
                <a:gd name="connsiteY105" fmla="*/ 5202207 h 5378461"/>
                <a:gd name="connsiteX106" fmla="*/ 2574844 w 5366579"/>
                <a:gd name="connsiteY106" fmla="*/ 5208303 h 5378461"/>
                <a:gd name="connsiteX107" fmla="*/ 2702003 w 5366579"/>
                <a:gd name="connsiteY107" fmla="*/ 5212209 h 5378461"/>
                <a:gd name="connsiteX108" fmla="*/ 2765725 w 5366579"/>
                <a:gd name="connsiteY108" fmla="*/ 5213828 h 5378461"/>
                <a:gd name="connsiteX109" fmla="*/ 2797634 w 5366579"/>
                <a:gd name="connsiteY109" fmla="*/ 5214685 h 5378461"/>
                <a:gd name="connsiteX110" fmla="*/ 2829162 w 5366579"/>
                <a:gd name="connsiteY110" fmla="*/ 5214113 h 5378461"/>
                <a:gd name="connsiteX111" fmla="*/ 2955273 w 5366579"/>
                <a:gd name="connsiteY111" fmla="*/ 5211256 h 5378461"/>
                <a:gd name="connsiteX112" fmla="*/ 3081098 w 5366579"/>
                <a:gd name="connsiteY112" fmla="*/ 5201922 h 5378461"/>
                <a:gd name="connsiteX113" fmla="*/ 3143772 w 5366579"/>
                <a:gd name="connsiteY113" fmla="*/ 5194968 h 5378461"/>
                <a:gd name="connsiteX114" fmla="*/ 3206352 w 5366579"/>
                <a:gd name="connsiteY114" fmla="*/ 5186777 h 5378461"/>
                <a:gd name="connsiteX115" fmla="*/ 3330843 w 5366579"/>
                <a:gd name="connsiteY115" fmla="*/ 5165727 h 5378461"/>
                <a:gd name="connsiteX116" fmla="*/ 3392851 w 5366579"/>
                <a:gd name="connsiteY116" fmla="*/ 5153725 h 5378461"/>
                <a:gd name="connsiteX117" fmla="*/ 3454097 w 5366579"/>
                <a:gd name="connsiteY117" fmla="*/ 5138580 h 5378461"/>
                <a:gd name="connsiteX118" fmla="*/ 3515343 w 5366579"/>
                <a:gd name="connsiteY118" fmla="*/ 5123150 h 5378461"/>
                <a:gd name="connsiteX119" fmla="*/ 3575731 w 5366579"/>
                <a:gd name="connsiteY119" fmla="*/ 5104766 h 5378461"/>
                <a:gd name="connsiteX120" fmla="*/ 3636120 w 5366579"/>
                <a:gd name="connsiteY120" fmla="*/ 5086002 h 5378461"/>
                <a:gd name="connsiteX121" fmla="*/ 3651169 w 5366579"/>
                <a:gd name="connsiteY121" fmla="*/ 5081240 h 5378461"/>
                <a:gd name="connsiteX122" fmla="*/ 3665933 w 5366579"/>
                <a:gd name="connsiteY122" fmla="*/ 5075620 h 5378461"/>
                <a:gd name="connsiteX123" fmla="*/ 3695460 w 5366579"/>
                <a:gd name="connsiteY123" fmla="*/ 5064380 h 5378461"/>
                <a:gd name="connsiteX124" fmla="*/ 4526898 w 5366579"/>
                <a:gd name="connsiteY124" fmla="*/ 4505644 h 5378461"/>
                <a:gd name="connsiteX125" fmla="*/ 4569094 w 5366579"/>
                <a:gd name="connsiteY125" fmla="*/ 4458590 h 5378461"/>
                <a:gd name="connsiteX126" fmla="*/ 4608813 w 5366579"/>
                <a:gd name="connsiteY126" fmla="*/ 4409441 h 5378461"/>
                <a:gd name="connsiteX127" fmla="*/ 4648056 w 5366579"/>
                <a:gd name="connsiteY127" fmla="*/ 4360007 h 5378461"/>
                <a:gd name="connsiteX128" fmla="*/ 4684822 w 5366579"/>
                <a:gd name="connsiteY128" fmla="*/ 4308667 h 5378461"/>
                <a:gd name="connsiteX129" fmla="*/ 4721017 w 5366579"/>
                <a:gd name="connsiteY129" fmla="*/ 4257041 h 5378461"/>
                <a:gd name="connsiteX130" fmla="*/ 4754545 w 5366579"/>
                <a:gd name="connsiteY130" fmla="*/ 4203606 h 5378461"/>
                <a:gd name="connsiteX131" fmla="*/ 4787692 w 5366579"/>
                <a:gd name="connsiteY131" fmla="*/ 4149980 h 5378461"/>
                <a:gd name="connsiteX132" fmla="*/ 4818268 w 5366579"/>
                <a:gd name="connsiteY132" fmla="*/ 4094831 h 5378461"/>
                <a:gd name="connsiteX133" fmla="*/ 5011244 w 5366579"/>
                <a:gd name="connsiteY133" fmla="*/ 3631630 h 5378461"/>
                <a:gd name="connsiteX134" fmla="*/ 5111352 w 5366579"/>
                <a:gd name="connsiteY134" fmla="*/ 3142426 h 5378461"/>
                <a:gd name="connsiteX135" fmla="*/ 5122877 w 5366579"/>
                <a:gd name="connsiteY135" fmla="*/ 3018410 h 5378461"/>
                <a:gd name="connsiteX136" fmla="*/ 5129259 w 5366579"/>
                <a:gd name="connsiteY136" fmla="*/ 2894204 h 5378461"/>
                <a:gd name="connsiteX137" fmla="*/ 5131069 w 5366579"/>
                <a:gd name="connsiteY137" fmla="*/ 2769998 h 5378461"/>
                <a:gd name="connsiteX138" fmla="*/ 5129735 w 5366579"/>
                <a:gd name="connsiteY138" fmla="*/ 2707990 h 5378461"/>
                <a:gd name="connsiteX139" fmla="*/ 5128116 w 5366579"/>
                <a:gd name="connsiteY139" fmla="*/ 2646078 h 5378461"/>
                <a:gd name="connsiteX140" fmla="*/ 5124687 w 5366579"/>
                <a:gd name="connsiteY140" fmla="*/ 2584165 h 5378461"/>
                <a:gd name="connsiteX141" fmla="*/ 5120401 w 5366579"/>
                <a:gd name="connsiteY141" fmla="*/ 2522444 h 5378461"/>
                <a:gd name="connsiteX142" fmla="*/ 5114876 w 5366579"/>
                <a:gd name="connsiteY142" fmla="*/ 2460817 h 5378461"/>
                <a:gd name="connsiteX143" fmla="*/ 5112209 w 5366579"/>
                <a:gd name="connsiteY143" fmla="*/ 2430051 h 5378461"/>
                <a:gd name="connsiteX144" fmla="*/ 5108399 w 5366579"/>
                <a:gd name="connsiteY144" fmla="*/ 2399381 h 5378461"/>
                <a:gd name="connsiteX145" fmla="*/ 5070108 w 5366579"/>
                <a:gd name="connsiteY145" fmla="*/ 2155255 h 5378461"/>
                <a:gd name="connsiteX146" fmla="*/ 4939140 w 5366579"/>
                <a:gd name="connsiteY146" fmla="*/ 1680338 h 5378461"/>
                <a:gd name="connsiteX147" fmla="*/ 4452888 w 5366579"/>
                <a:gd name="connsiteY147" fmla="*/ 826517 h 5378461"/>
                <a:gd name="connsiteX148" fmla="*/ 4091605 w 5366579"/>
                <a:gd name="connsiteY148" fmla="*/ 482855 h 5378461"/>
                <a:gd name="connsiteX149" fmla="*/ 3989211 w 5366579"/>
                <a:gd name="connsiteY149" fmla="*/ 409703 h 5378461"/>
                <a:gd name="connsiteX150" fmla="*/ 3882531 w 5366579"/>
                <a:gd name="connsiteY150" fmla="*/ 342171 h 5378461"/>
                <a:gd name="connsiteX151" fmla="*/ 3771565 w 5366579"/>
                <a:gd name="connsiteY151" fmla="*/ 281211 h 5378461"/>
                <a:gd name="connsiteX152" fmla="*/ 3656884 w 5366579"/>
                <a:gd name="connsiteY152" fmla="*/ 226633 h 5378461"/>
                <a:gd name="connsiteX153" fmla="*/ 3642406 w 5366579"/>
                <a:gd name="connsiteY153" fmla="*/ 219965 h 5378461"/>
                <a:gd name="connsiteX154" fmla="*/ 3627642 w 5366579"/>
                <a:gd name="connsiteY154" fmla="*/ 214060 h 5378461"/>
                <a:gd name="connsiteX155" fmla="*/ 3598115 w 5366579"/>
                <a:gd name="connsiteY155" fmla="*/ 202249 h 5378461"/>
                <a:gd name="connsiteX156" fmla="*/ 3538965 w 5366579"/>
                <a:gd name="connsiteY156" fmla="*/ 178627 h 5378461"/>
                <a:gd name="connsiteX157" fmla="*/ 3478767 w 5366579"/>
                <a:gd name="connsiteY157" fmla="*/ 157576 h 5378461"/>
                <a:gd name="connsiteX158" fmla="*/ 3418092 w 5366579"/>
                <a:gd name="connsiteY158" fmla="*/ 137764 h 5378461"/>
                <a:gd name="connsiteX159" fmla="*/ 3387708 w 5366579"/>
                <a:gd name="connsiteY159" fmla="*/ 127954 h 5378461"/>
                <a:gd name="connsiteX160" fmla="*/ 3356847 w 5366579"/>
                <a:gd name="connsiteY160" fmla="*/ 119762 h 5378461"/>
                <a:gd name="connsiteX161" fmla="*/ 3295029 w 5366579"/>
                <a:gd name="connsiteY161" fmla="*/ 103570 h 5378461"/>
                <a:gd name="connsiteX162" fmla="*/ 3170061 w 5366579"/>
                <a:gd name="connsiteY162" fmla="*/ 76233 h 5378461"/>
                <a:gd name="connsiteX163" fmla="*/ 2659712 w 5366579"/>
                <a:gd name="connsiteY163" fmla="*/ 30132 h 537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5366579" h="5378461">
                  <a:moveTo>
                    <a:pt x="2659998" y="1557"/>
                  </a:moveTo>
                  <a:cubicBezTo>
                    <a:pt x="3004422" y="1843"/>
                    <a:pt x="3351989" y="45943"/>
                    <a:pt x="3683078" y="158815"/>
                  </a:cubicBezTo>
                  <a:lnTo>
                    <a:pt x="3744609" y="181294"/>
                  </a:lnTo>
                  <a:lnTo>
                    <a:pt x="3775470" y="192438"/>
                  </a:lnTo>
                  <a:cubicBezTo>
                    <a:pt x="3785758" y="196248"/>
                    <a:pt x="3796140" y="199582"/>
                    <a:pt x="3806141" y="204154"/>
                  </a:cubicBezTo>
                  <a:cubicBezTo>
                    <a:pt x="3846336" y="221394"/>
                    <a:pt x="3887008" y="237967"/>
                    <a:pt x="3927109" y="255874"/>
                  </a:cubicBezTo>
                  <a:cubicBezTo>
                    <a:pt x="3966542" y="275115"/>
                    <a:pt x="4006452" y="293784"/>
                    <a:pt x="4045695" y="313786"/>
                  </a:cubicBezTo>
                  <a:cubicBezTo>
                    <a:pt x="4084080" y="335313"/>
                    <a:pt x="4123133" y="356078"/>
                    <a:pt x="4161233" y="378461"/>
                  </a:cubicBezTo>
                  <a:cubicBezTo>
                    <a:pt x="4312966" y="469234"/>
                    <a:pt x="4455746" y="577248"/>
                    <a:pt x="4585095" y="700597"/>
                  </a:cubicBezTo>
                  <a:cubicBezTo>
                    <a:pt x="4843890" y="947485"/>
                    <a:pt x="5045915" y="1255619"/>
                    <a:pt x="5176217" y="1590232"/>
                  </a:cubicBezTo>
                  <a:cubicBezTo>
                    <a:pt x="5307281" y="1924940"/>
                    <a:pt x="5370051" y="2284700"/>
                    <a:pt x="5366432" y="2641982"/>
                  </a:cubicBezTo>
                  <a:cubicBezTo>
                    <a:pt x="5359859" y="3357215"/>
                    <a:pt x="5080015" y="4061588"/>
                    <a:pt x="4594239" y="4567938"/>
                  </a:cubicBezTo>
                  <a:cubicBezTo>
                    <a:pt x="4472796" y="4694430"/>
                    <a:pt x="4338112" y="4807967"/>
                    <a:pt x="4193332" y="4906456"/>
                  </a:cubicBezTo>
                  <a:lnTo>
                    <a:pt x="4166376" y="4925220"/>
                  </a:lnTo>
                  <a:cubicBezTo>
                    <a:pt x="4157328" y="4931316"/>
                    <a:pt x="4147803" y="4936841"/>
                    <a:pt x="4138563" y="4942651"/>
                  </a:cubicBezTo>
                  <a:lnTo>
                    <a:pt x="4082652" y="4977132"/>
                  </a:lnTo>
                  <a:lnTo>
                    <a:pt x="4054743" y="4994467"/>
                  </a:lnTo>
                  <a:cubicBezTo>
                    <a:pt x="4045314" y="5000087"/>
                    <a:pt x="4035598" y="5005135"/>
                    <a:pt x="4026073" y="5010469"/>
                  </a:cubicBezTo>
                  <a:lnTo>
                    <a:pt x="3968447" y="5042092"/>
                  </a:lnTo>
                  <a:lnTo>
                    <a:pt x="3939586" y="5057904"/>
                  </a:lnTo>
                  <a:cubicBezTo>
                    <a:pt x="3929966" y="5063142"/>
                    <a:pt x="3919869" y="5067524"/>
                    <a:pt x="3910059" y="5072286"/>
                  </a:cubicBezTo>
                  <a:lnTo>
                    <a:pt x="3850813" y="5100671"/>
                  </a:lnTo>
                  <a:cubicBezTo>
                    <a:pt x="3811761" y="5120768"/>
                    <a:pt x="3770708" y="5136199"/>
                    <a:pt x="3730417" y="5153439"/>
                  </a:cubicBezTo>
                  <a:cubicBezTo>
                    <a:pt x="3568016" y="5219543"/>
                    <a:pt x="3399138" y="5269644"/>
                    <a:pt x="3227116" y="5305172"/>
                  </a:cubicBezTo>
                  <a:lnTo>
                    <a:pt x="3162346" y="5317841"/>
                  </a:lnTo>
                  <a:cubicBezTo>
                    <a:pt x="3140725" y="5322032"/>
                    <a:pt x="3119198" y="5326603"/>
                    <a:pt x="3097386" y="5329175"/>
                  </a:cubicBezTo>
                  <a:lnTo>
                    <a:pt x="2966893" y="5348225"/>
                  </a:lnTo>
                  <a:lnTo>
                    <a:pt x="2835543" y="5360798"/>
                  </a:lnTo>
                  <a:cubicBezTo>
                    <a:pt x="2824590" y="5361751"/>
                    <a:pt x="2813636" y="5362989"/>
                    <a:pt x="2802682" y="5363751"/>
                  </a:cubicBezTo>
                  <a:lnTo>
                    <a:pt x="2770107" y="5365276"/>
                  </a:lnTo>
                  <a:lnTo>
                    <a:pt x="2704956" y="5368323"/>
                  </a:lnTo>
                  <a:lnTo>
                    <a:pt x="2574273" y="5374419"/>
                  </a:lnTo>
                  <a:cubicBezTo>
                    <a:pt x="2530553" y="5375943"/>
                    <a:pt x="2487214" y="5379563"/>
                    <a:pt x="2442637" y="5378134"/>
                  </a:cubicBezTo>
                  <a:lnTo>
                    <a:pt x="2376057" y="5377563"/>
                  </a:lnTo>
                  <a:cubicBezTo>
                    <a:pt x="2353864" y="5377086"/>
                    <a:pt x="2331576" y="5377943"/>
                    <a:pt x="2309382" y="5375943"/>
                  </a:cubicBezTo>
                  <a:lnTo>
                    <a:pt x="2175937" y="5367180"/>
                  </a:lnTo>
                  <a:lnTo>
                    <a:pt x="2042778" y="5350988"/>
                  </a:lnTo>
                  <a:cubicBezTo>
                    <a:pt x="2031633" y="5349844"/>
                    <a:pt x="2020584" y="5347654"/>
                    <a:pt x="2009631" y="5345749"/>
                  </a:cubicBezTo>
                  <a:lnTo>
                    <a:pt x="1976484" y="5339843"/>
                  </a:lnTo>
                  <a:lnTo>
                    <a:pt x="1910190" y="5327842"/>
                  </a:lnTo>
                  <a:cubicBezTo>
                    <a:pt x="1887996" y="5324318"/>
                    <a:pt x="1866279" y="5318222"/>
                    <a:pt x="1844372" y="5312983"/>
                  </a:cubicBezTo>
                  <a:lnTo>
                    <a:pt x="1778745" y="5296885"/>
                  </a:lnTo>
                  <a:cubicBezTo>
                    <a:pt x="1767791" y="5294028"/>
                    <a:pt x="1756742" y="5291838"/>
                    <a:pt x="1745979" y="5288503"/>
                  </a:cubicBezTo>
                  <a:lnTo>
                    <a:pt x="1713594" y="5278502"/>
                  </a:lnTo>
                  <a:lnTo>
                    <a:pt x="1648919" y="5258214"/>
                  </a:lnTo>
                  <a:cubicBezTo>
                    <a:pt x="1638156" y="5254785"/>
                    <a:pt x="1627297" y="5251547"/>
                    <a:pt x="1616629" y="5247927"/>
                  </a:cubicBezTo>
                  <a:lnTo>
                    <a:pt x="1584911" y="5235926"/>
                  </a:lnTo>
                  <a:lnTo>
                    <a:pt x="1521379" y="5211827"/>
                  </a:lnTo>
                  <a:cubicBezTo>
                    <a:pt x="1510806" y="5207732"/>
                    <a:pt x="1500138" y="5203827"/>
                    <a:pt x="1489661" y="5199540"/>
                  </a:cubicBezTo>
                  <a:lnTo>
                    <a:pt x="1458705" y="5185443"/>
                  </a:lnTo>
                  <a:lnTo>
                    <a:pt x="1396697" y="5157249"/>
                  </a:lnTo>
                  <a:cubicBezTo>
                    <a:pt x="1386410" y="5152487"/>
                    <a:pt x="1375932" y="5148010"/>
                    <a:pt x="1365741" y="5142962"/>
                  </a:cubicBezTo>
                  <a:lnTo>
                    <a:pt x="1335546" y="5127055"/>
                  </a:lnTo>
                  <a:lnTo>
                    <a:pt x="1275253" y="5095051"/>
                  </a:lnTo>
                  <a:cubicBezTo>
                    <a:pt x="1265347" y="5089527"/>
                    <a:pt x="1254965" y="5084573"/>
                    <a:pt x="1245345" y="5078573"/>
                  </a:cubicBezTo>
                  <a:lnTo>
                    <a:pt x="1216198" y="5060761"/>
                  </a:lnTo>
                  <a:lnTo>
                    <a:pt x="1158000" y="5024947"/>
                  </a:lnTo>
                  <a:cubicBezTo>
                    <a:pt x="1004457" y="4926744"/>
                    <a:pt x="862916" y="4809111"/>
                    <a:pt x="737567" y="4676713"/>
                  </a:cubicBezTo>
                  <a:cubicBezTo>
                    <a:pt x="612218" y="4544220"/>
                    <a:pt x="502299" y="4397630"/>
                    <a:pt x="409050" y="4241706"/>
                  </a:cubicBezTo>
                  <a:cubicBezTo>
                    <a:pt x="315895" y="4085687"/>
                    <a:pt x="238552" y="3920714"/>
                    <a:pt x="177973" y="3750121"/>
                  </a:cubicBezTo>
                  <a:cubicBezTo>
                    <a:pt x="116727" y="3579814"/>
                    <a:pt x="72436" y="3403982"/>
                    <a:pt x="42813" y="3226055"/>
                  </a:cubicBezTo>
                  <a:cubicBezTo>
                    <a:pt x="12905" y="3048223"/>
                    <a:pt x="-906" y="2868011"/>
                    <a:pt x="46" y="2687988"/>
                  </a:cubicBezTo>
                  <a:cubicBezTo>
                    <a:pt x="999" y="2508061"/>
                    <a:pt x="16810" y="2328229"/>
                    <a:pt x="47862" y="2151064"/>
                  </a:cubicBezTo>
                  <a:cubicBezTo>
                    <a:pt x="78818" y="1973899"/>
                    <a:pt x="123300" y="1798925"/>
                    <a:pt x="184926" y="1629761"/>
                  </a:cubicBezTo>
                  <a:cubicBezTo>
                    <a:pt x="307037" y="1291433"/>
                    <a:pt x="498013" y="975964"/>
                    <a:pt x="747949" y="718789"/>
                  </a:cubicBezTo>
                  <a:cubicBezTo>
                    <a:pt x="872822" y="590297"/>
                    <a:pt x="1011887" y="476664"/>
                    <a:pt x="1161334" y="381128"/>
                  </a:cubicBezTo>
                  <a:cubicBezTo>
                    <a:pt x="1310781" y="285688"/>
                    <a:pt x="1470420" y="208345"/>
                    <a:pt x="1635393" y="149766"/>
                  </a:cubicBezTo>
                  <a:cubicBezTo>
                    <a:pt x="1965816" y="31846"/>
                    <a:pt x="2315669" y="-8825"/>
                    <a:pt x="2659998" y="1557"/>
                  </a:cubicBezTo>
                  <a:close/>
                  <a:moveTo>
                    <a:pt x="2659712" y="30132"/>
                  </a:moveTo>
                  <a:cubicBezTo>
                    <a:pt x="2488167" y="25750"/>
                    <a:pt x="2317002" y="37466"/>
                    <a:pt x="2149267" y="68708"/>
                  </a:cubicBezTo>
                  <a:lnTo>
                    <a:pt x="2086402" y="80329"/>
                  </a:lnTo>
                  <a:lnTo>
                    <a:pt x="2024394" y="95664"/>
                  </a:lnTo>
                  <a:lnTo>
                    <a:pt x="1962577" y="111285"/>
                  </a:lnTo>
                  <a:cubicBezTo>
                    <a:pt x="1942003" y="116619"/>
                    <a:pt x="1922001" y="123953"/>
                    <a:pt x="1901712" y="130144"/>
                  </a:cubicBezTo>
                  <a:lnTo>
                    <a:pt x="1841038" y="149575"/>
                  </a:lnTo>
                  <a:cubicBezTo>
                    <a:pt x="1835990" y="151195"/>
                    <a:pt x="1830942" y="152719"/>
                    <a:pt x="1825893" y="154528"/>
                  </a:cubicBezTo>
                  <a:lnTo>
                    <a:pt x="1811034" y="160243"/>
                  </a:lnTo>
                  <a:lnTo>
                    <a:pt x="1781412" y="171864"/>
                  </a:lnTo>
                  <a:lnTo>
                    <a:pt x="1722357" y="195200"/>
                  </a:lnTo>
                  <a:lnTo>
                    <a:pt x="1707593" y="201010"/>
                  </a:lnTo>
                  <a:lnTo>
                    <a:pt x="1693210" y="207678"/>
                  </a:lnTo>
                  <a:lnTo>
                    <a:pt x="1664445" y="221108"/>
                  </a:lnTo>
                  <a:cubicBezTo>
                    <a:pt x="1510711" y="291403"/>
                    <a:pt x="1367074" y="381319"/>
                    <a:pt x="1237629" y="486856"/>
                  </a:cubicBezTo>
                  <a:cubicBezTo>
                    <a:pt x="1107994" y="592202"/>
                    <a:pt x="992361" y="712789"/>
                    <a:pt x="891396" y="843567"/>
                  </a:cubicBezTo>
                  <a:cubicBezTo>
                    <a:pt x="790335" y="974345"/>
                    <a:pt x="703467" y="1114934"/>
                    <a:pt x="629839" y="1261715"/>
                  </a:cubicBezTo>
                  <a:cubicBezTo>
                    <a:pt x="611646" y="1298576"/>
                    <a:pt x="594692" y="1336009"/>
                    <a:pt x="576975" y="1372871"/>
                  </a:cubicBezTo>
                  <a:cubicBezTo>
                    <a:pt x="560592" y="1410495"/>
                    <a:pt x="545162" y="1448595"/>
                    <a:pt x="529160" y="1486219"/>
                  </a:cubicBezTo>
                  <a:lnTo>
                    <a:pt x="485821" y="1601376"/>
                  </a:lnTo>
                  <a:lnTo>
                    <a:pt x="447531" y="1718248"/>
                  </a:lnTo>
                  <a:cubicBezTo>
                    <a:pt x="399429" y="1875029"/>
                    <a:pt x="362377" y="2035240"/>
                    <a:pt x="339041" y="2197641"/>
                  </a:cubicBezTo>
                  <a:cubicBezTo>
                    <a:pt x="315800" y="2360042"/>
                    <a:pt x="304560" y="2524063"/>
                    <a:pt x="305608" y="2687988"/>
                  </a:cubicBezTo>
                  <a:cubicBezTo>
                    <a:pt x="307989" y="3015648"/>
                    <a:pt x="357900" y="3343022"/>
                    <a:pt x="460770" y="3652299"/>
                  </a:cubicBezTo>
                  <a:cubicBezTo>
                    <a:pt x="563736" y="3961004"/>
                    <a:pt x="721089" y="4251993"/>
                    <a:pt x="936163" y="4493738"/>
                  </a:cubicBezTo>
                  <a:cubicBezTo>
                    <a:pt x="1150857" y="4735673"/>
                    <a:pt x="1423653" y="4922553"/>
                    <a:pt x="1727024" y="5041997"/>
                  </a:cubicBezTo>
                  <a:lnTo>
                    <a:pt x="1784364" y="5063523"/>
                  </a:lnTo>
                  <a:lnTo>
                    <a:pt x="1813035" y="5074477"/>
                  </a:lnTo>
                  <a:cubicBezTo>
                    <a:pt x="1822560" y="5078097"/>
                    <a:pt x="1832466" y="5080763"/>
                    <a:pt x="1842181" y="5083907"/>
                  </a:cubicBezTo>
                  <a:lnTo>
                    <a:pt x="1900760" y="5102290"/>
                  </a:lnTo>
                  <a:cubicBezTo>
                    <a:pt x="1920381" y="5108291"/>
                    <a:pt x="1939717" y="5115149"/>
                    <a:pt x="1959815" y="5119625"/>
                  </a:cubicBezTo>
                  <a:lnTo>
                    <a:pt x="2019537" y="5134866"/>
                  </a:lnTo>
                  <a:lnTo>
                    <a:pt x="2049445" y="5142581"/>
                  </a:lnTo>
                  <a:cubicBezTo>
                    <a:pt x="2059446" y="5145152"/>
                    <a:pt x="2069352" y="5147915"/>
                    <a:pt x="2079544" y="5149629"/>
                  </a:cubicBezTo>
                  <a:lnTo>
                    <a:pt x="2201178" y="5173442"/>
                  </a:lnTo>
                  <a:lnTo>
                    <a:pt x="2324337" y="5190587"/>
                  </a:lnTo>
                  <a:cubicBezTo>
                    <a:pt x="2344815" y="5194016"/>
                    <a:pt x="2365675" y="5194778"/>
                    <a:pt x="2386344" y="5196873"/>
                  </a:cubicBezTo>
                  <a:lnTo>
                    <a:pt x="2448638" y="5202207"/>
                  </a:lnTo>
                  <a:cubicBezTo>
                    <a:pt x="2489881" y="5206779"/>
                    <a:pt x="2532649" y="5206589"/>
                    <a:pt x="2574844" y="5208303"/>
                  </a:cubicBezTo>
                  <a:lnTo>
                    <a:pt x="2702003" y="5212209"/>
                  </a:lnTo>
                  <a:lnTo>
                    <a:pt x="2765725" y="5213828"/>
                  </a:lnTo>
                  <a:lnTo>
                    <a:pt x="2797634" y="5214685"/>
                  </a:lnTo>
                  <a:cubicBezTo>
                    <a:pt x="2808207" y="5214780"/>
                    <a:pt x="2818684" y="5214304"/>
                    <a:pt x="2829162" y="5214113"/>
                  </a:cubicBezTo>
                  <a:lnTo>
                    <a:pt x="2955273" y="5211256"/>
                  </a:lnTo>
                  <a:lnTo>
                    <a:pt x="3081098" y="5201922"/>
                  </a:lnTo>
                  <a:cubicBezTo>
                    <a:pt x="3102148" y="5200779"/>
                    <a:pt x="3122913" y="5197635"/>
                    <a:pt x="3143772" y="5194968"/>
                  </a:cubicBezTo>
                  <a:lnTo>
                    <a:pt x="3206352" y="5186777"/>
                  </a:lnTo>
                  <a:cubicBezTo>
                    <a:pt x="3248357" y="5182395"/>
                    <a:pt x="3289410" y="5173347"/>
                    <a:pt x="3330843" y="5165727"/>
                  </a:cubicBezTo>
                  <a:cubicBezTo>
                    <a:pt x="3351513" y="5161726"/>
                    <a:pt x="3372277" y="5158107"/>
                    <a:pt x="3392851" y="5153725"/>
                  </a:cubicBezTo>
                  <a:lnTo>
                    <a:pt x="3454097" y="5138580"/>
                  </a:lnTo>
                  <a:lnTo>
                    <a:pt x="3515343" y="5123150"/>
                  </a:lnTo>
                  <a:cubicBezTo>
                    <a:pt x="3535726" y="5117626"/>
                    <a:pt x="3555634" y="5110863"/>
                    <a:pt x="3575731" y="5104766"/>
                  </a:cubicBezTo>
                  <a:lnTo>
                    <a:pt x="3636120" y="5086002"/>
                  </a:lnTo>
                  <a:lnTo>
                    <a:pt x="3651169" y="5081240"/>
                  </a:lnTo>
                  <a:lnTo>
                    <a:pt x="3665933" y="5075620"/>
                  </a:lnTo>
                  <a:lnTo>
                    <a:pt x="3695460" y="5064380"/>
                  </a:lnTo>
                  <a:cubicBezTo>
                    <a:pt x="4011691" y="4948080"/>
                    <a:pt x="4301346" y="4756437"/>
                    <a:pt x="4526898" y="4505644"/>
                  </a:cubicBezTo>
                  <a:lnTo>
                    <a:pt x="4569094" y="4458590"/>
                  </a:lnTo>
                  <a:cubicBezTo>
                    <a:pt x="4582905" y="4442684"/>
                    <a:pt x="4595478" y="4425729"/>
                    <a:pt x="4608813" y="4409441"/>
                  </a:cubicBezTo>
                  <a:lnTo>
                    <a:pt x="4648056" y="4360007"/>
                  </a:lnTo>
                  <a:cubicBezTo>
                    <a:pt x="4660534" y="4343052"/>
                    <a:pt x="4672535" y="4325812"/>
                    <a:pt x="4684822" y="4308667"/>
                  </a:cubicBezTo>
                  <a:cubicBezTo>
                    <a:pt x="4697014" y="4291522"/>
                    <a:pt x="4709206" y="4274377"/>
                    <a:pt x="4721017" y="4257041"/>
                  </a:cubicBezTo>
                  <a:lnTo>
                    <a:pt x="4754545" y="4203606"/>
                  </a:lnTo>
                  <a:cubicBezTo>
                    <a:pt x="4765594" y="4185699"/>
                    <a:pt x="4777310" y="4168268"/>
                    <a:pt x="4787692" y="4149980"/>
                  </a:cubicBezTo>
                  <a:lnTo>
                    <a:pt x="4818268" y="4094831"/>
                  </a:lnTo>
                  <a:cubicBezTo>
                    <a:pt x="4899040" y="3947574"/>
                    <a:pt x="4963143" y="3791650"/>
                    <a:pt x="5011244" y="3631630"/>
                  </a:cubicBezTo>
                  <a:cubicBezTo>
                    <a:pt x="5059440" y="3471610"/>
                    <a:pt x="5092683" y="3307589"/>
                    <a:pt x="5111352" y="3142426"/>
                  </a:cubicBezTo>
                  <a:lnTo>
                    <a:pt x="5122877" y="3018410"/>
                  </a:lnTo>
                  <a:cubicBezTo>
                    <a:pt x="5124972" y="2976977"/>
                    <a:pt x="5127735" y="2935543"/>
                    <a:pt x="5129259" y="2894204"/>
                  </a:cubicBezTo>
                  <a:cubicBezTo>
                    <a:pt x="5129735" y="2852771"/>
                    <a:pt x="5131354" y="2811432"/>
                    <a:pt x="5131069" y="2769998"/>
                  </a:cubicBezTo>
                  <a:lnTo>
                    <a:pt x="5129735" y="2707990"/>
                  </a:lnTo>
                  <a:cubicBezTo>
                    <a:pt x="5129163" y="2687321"/>
                    <a:pt x="5129735" y="2666652"/>
                    <a:pt x="5128116" y="2646078"/>
                  </a:cubicBezTo>
                  <a:lnTo>
                    <a:pt x="5124687" y="2584165"/>
                  </a:lnTo>
                  <a:cubicBezTo>
                    <a:pt x="5123449" y="2563592"/>
                    <a:pt x="5122782" y="2542922"/>
                    <a:pt x="5120401" y="2522444"/>
                  </a:cubicBezTo>
                  <a:lnTo>
                    <a:pt x="5114876" y="2460817"/>
                  </a:lnTo>
                  <a:lnTo>
                    <a:pt x="5112209" y="2430051"/>
                  </a:lnTo>
                  <a:cubicBezTo>
                    <a:pt x="5111352" y="2419764"/>
                    <a:pt x="5109637" y="2409572"/>
                    <a:pt x="5108399" y="2399381"/>
                  </a:cubicBezTo>
                  <a:cubicBezTo>
                    <a:pt x="5098398" y="2317561"/>
                    <a:pt x="5085920" y="2236027"/>
                    <a:pt x="5070108" y="2155255"/>
                  </a:cubicBezTo>
                  <a:cubicBezTo>
                    <a:pt x="5038676" y="1993711"/>
                    <a:pt x="4995051" y="1834738"/>
                    <a:pt x="4939140" y="1680338"/>
                  </a:cubicBezTo>
                  <a:cubicBezTo>
                    <a:pt x="4827126" y="1371824"/>
                    <a:pt x="4667392" y="1079406"/>
                    <a:pt x="4452888" y="826517"/>
                  </a:cubicBezTo>
                  <a:cubicBezTo>
                    <a:pt x="4345923" y="700025"/>
                    <a:pt x="4225241" y="583915"/>
                    <a:pt x="4091605" y="482855"/>
                  </a:cubicBezTo>
                  <a:cubicBezTo>
                    <a:pt x="4058077" y="457805"/>
                    <a:pt x="4023406" y="434183"/>
                    <a:pt x="3989211" y="409703"/>
                  </a:cubicBezTo>
                  <a:cubicBezTo>
                    <a:pt x="3954159" y="386653"/>
                    <a:pt x="3918155" y="364840"/>
                    <a:pt x="3882531" y="342171"/>
                  </a:cubicBezTo>
                  <a:cubicBezTo>
                    <a:pt x="3846051" y="321025"/>
                    <a:pt x="3808617" y="301594"/>
                    <a:pt x="3771565" y="281211"/>
                  </a:cubicBezTo>
                  <a:cubicBezTo>
                    <a:pt x="3733942" y="262066"/>
                    <a:pt x="3695270" y="244730"/>
                    <a:pt x="3656884" y="226633"/>
                  </a:cubicBezTo>
                  <a:lnTo>
                    <a:pt x="3642406" y="219965"/>
                  </a:lnTo>
                  <a:lnTo>
                    <a:pt x="3627642" y="214060"/>
                  </a:lnTo>
                  <a:lnTo>
                    <a:pt x="3598115" y="202249"/>
                  </a:lnTo>
                  <a:lnTo>
                    <a:pt x="3538965" y="178627"/>
                  </a:lnTo>
                  <a:cubicBezTo>
                    <a:pt x="3519438" y="170149"/>
                    <a:pt x="3498960" y="164434"/>
                    <a:pt x="3478767" y="157576"/>
                  </a:cubicBezTo>
                  <a:lnTo>
                    <a:pt x="3418092" y="137764"/>
                  </a:lnTo>
                  <a:lnTo>
                    <a:pt x="3387708" y="127954"/>
                  </a:lnTo>
                  <a:lnTo>
                    <a:pt x="3356847" y="119762"/>
                  </a:lnTo>
                  <a:lnTo>
                    <a:pt x="3295029" y="103570"/>
                  </a:lnTo>
                  <a:cubicBezTo>
                    <a:pt x="3253977" y="91759"/>
                    <a:pt x="3211876" y="84710"/>
                    <a:pt x="3170061" y="76233"/>
                  </a:cubicBezTo>
                  <a:cubicBezTo>
                    <a:pt x="3002326" y="43848"/>
                    <a:pt x="2831257" y="29560"/>
                    <a:pt x="2659712" y="30132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1AC3D20-E4ED-49E6-AADF-E32D5427E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732" y="3757558"/>
            <a:ext cx="3606713" cy="3109922"/>
            <a:chOff x="6642" y="3804226"/>
            <a:chExt cx="3664532" cy="306325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1CA964C-EED3-4447-826F-685E33AEC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638819 h 2928886"/>
                <a:gd name="connsiteX1" fmla="*/ 31090 w 3481139"/>
                <a:gd name="connsiteY1" fmla="*/ 2704150 h 2928886"/>
                <a:gd name="connsiteX2" fmla="*/ 120149 w 3481139"/>
                <a:gd name="connsiteY2" fmla="*/ 2845955 h 2928886"/>
                <a:gd name="connsiteX3" fmla="*/ 185501 w 3481139"/>
                <a:gd name="connsiteY3" fmla="*/ 2928886 h 2928886"/>
                <a:gd name="connsiteX4" fmla="*/ 0 w 3481139"/>
                <a:gd name="connsiteY4" fmla="*/ 2928886 h 2928886"/>
                <a:gd name="connsiteX5" fmla="*/ 1421035 w 3481139"/>
                <a:gd name="connsiteY5" fmla="*/ 1378 h 2928886"/>
                <a:gd name="connsiteX6" fmla="*/ 2605678 w 3481139"/>
                <a:gd name="connsiteY6" fmla="*/ 348168 h 2928886"/>
                <a:gd name="connsiteX7" fmla="*/ 3411215 w 3481139"/>
                <a:gd name="connsiteY7" fmla="*/ 1492067 h 2928886"/>
                <a:gd name="connsiteX8" fmla="*/ 3306857 w 3481139"/>
                <a:gd name="connsiteY8" fmla="*/ 2839295 h 2928886"/>
                <a:gd name="connsiteX9" fmla="*/ 3261670 w 3481139"/>
                <a:gd name="connsiteY9" fmla="*/ 2928886 h 2928886"/>
                <a:gd name="connsiteX10" fmla="*/ 2857174 w 3481139"/>
                <a:gd name="connsiteY10" fmla="*/ 2928886 h 2928886"/>
                <a:gd name="connsiteX11" fmla="*/ 2915377 w 3481139"/>
                <a:gd name="connsiteY11" fmla="*/ 2836712 h 2928886"/>
                <a:gd name="connsiteX12" fmla="*/ 3115608 w 3481139"/>
                <a:gd name="connsiteY12" fmla="*/ 2239047 h 2928886"/>
                <a:gd name="connsiteX13" fmla="*/ 3072115 w 3481139"/>
                <a:gd name="connsiteY13" fmla="*/ 1582856 h 2928886"/>
                <a:gd name="connsiteX14" fmla="*/ 2816844 w 3481139"/>
                <a:gd name="connsiteY14" fmla="*/ 1040240 h 2928886"/>
                <a:gd name="connsiteX15" fmla="*/ 2406710 w 3481139"/>
                <a:gd name="connsiteY15" fmla="*/ 637298 h 2928886"/>
                <a:gd name="connsiteX16" fmla="*/ 1778438 w 3481139"/>
                <a:gd name="connsiteY16" fmla="*/ 376813 h 2928886"/>
                <a:gd name="connsiteX17" fmla="*/ 1082136 w 3481139"/>
                <a:gd name="connsiteY17" fmla="*/ 405400 h 2928886"/>
                <a:gd name="connsiteX18" fmla="*/ 770453 w 3481139"/>
                <a:gd name="connsiteY18" fmla="*/ 610712 h 2928886"/>
                <a:gd name="connsiteX19" fmla="*/ 504311 w 3481139"/>
                <a:gd name="connsiteY19" fmla="*/ 1053517 h 2928886"/>
                <a:gd name="connsiteX20" fmla="*/ 370837 w 3481139"/>
                <a:gd name="connsiteY20" fmla="*/ 1303660 h 2928886"/>
                <a:gd name="connsiteX21" fmla="*/ 18332 w 3481139"/>
                <a:gd name="connsiteY21" fmla="*/ 1735234 h 2928886"/>
                <a:gd name="connsiteX22" fmla="*/ 0 w 3481139"/>
                <a:gd name="connsiteY22" fmla="*/ 1752611 h 2928886"/>
                <a:gd name="connsiteX23" fmla="*/ 0 w 3481139"/>
                <a:gd name="connsiteY23" fmla="*/ 1233485 h 2928886"/>
                <a:gd name="connsiteX24" fmla="*/ 18046 w 3481139"/>
                <a:gd name="connsiteY24" fmla="*/ 1208183 h 2928886"/>
                <a:gd name="connsiteX25" fmla="*/ 65393 w 3481139"/>
                <a:gd name="connsiteY25" fmla="*/ 1130865 h 2928886"/>
                <a:gd name="connsiteX26" fmla="*/ 991384 w 3481139"/>
                <a:gd name="connsiteY26" fmla="*/ 66436 h 2928886"/>
                <a:gd name="connsiteX27" fmla="*/ 1421035 w 3481139"/>
                <a:gd name="connsiteY27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81139" h="2928886">
                  <a:moveTo>
                    <a:pt x="0" y="2638819"/>
                  </a:moveTo>
                  <a:lnTo>
                    <a:pt x="31090" y="2704150"/>
                  </a:lnTo>
                  <a:cubicBezTo>
                    <a:pt x="57644" y="2752264"/>
                    <a:pt x="87419" y="2799634"/>
                    <a:pt x="120149" y="2845955"/>
                  </a:cubicBezTo>
                  <a:lnTo>
                    <a:pt x="185501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857174" y="2928886"/>
                  </a:lnTo>
                  <a:lnTo>
                    <a:pt x="2915377" y="2836712"/>
                  </a:lnTo>
                  <a:cubicBezTo>
                    <a:pt x="3020179" y="2651516"/>
                    <a:pt x="3087510" y="2450417"/>
                    <a:pt x="3115608" y="2239047"/>
                  </a:cubicBezTo>
                  <a:cubicBezTo>
                    <a:pt x="3144700" y="2019998"/>
                    <a:pt x="3130088" y="1799215"/>
                    <a:pt x="3072115" y="1582856"/>
                  </a:cubicBezTo>
                  <a:cubicBezTo>
                    <a:pt x="3019429" y="1386229"/>
                    <a:pt x="2933521" y="1203663"/>
                    <a:pt x="2816844" y="1040240"/>
                  </a:cubicBezTo>
                  <a:cubicBezTo>
                    <a:pt x="2704247" y="882558"/>
                    <a:pt x="2566242" y="746942"/>
                    <a:pt x="2406710" y="637298"/>
                  </a:cubicBezTo>
                  <a:cubicBezTo>
                    <a:pt x="2218030" y="507559"/>
                    <a:pt x="2000748" y="417531"/>
                    <a:pt x="1778438" y="376813"/>
                  </a:cubicBezTo>
                  <a:cubicBezTo>
                    <a:pt x="1545966" y="334240"/>
                    <a:pt x="1311716" y="343884"/>
                    <a:pt x="1082136" y="405400"/>
                  </a:cubicBezTo>
                  <a:cubicBezTo>
                    <a:pt x="957109" y="438901"/>
                    <a:pt x="861000" y="502225"/>
                    <a:pt x="770453" y="610712"/>
                  </a:cubicBezTo>
                  <a:cubicBezTo>
                    <a:pt x="672863" y="727627"/>
                    <a:pt x="591021" y="885960"/>
                    <a:pt x="504311" y="1053517"/>
                  </a:cubicBezTo>
                  <a:cubicBezTo>
                    <a:pt x="462225" y="1134849"/>
                    <a:pt x="418774" y="1218945"/>
                    <a:pt x="370837" y="1303660"/>
                  </a:cubicBezTo>
                  <a:cubicBezTo>
                    <a:pt x="249038" y="1518990"/>
                    <a:pt x="115673" y="1643965"/>
                    <a:pt x="18332" y="1735234"/>
                  </a:cubicBezTo>
                  <a:lnTo>
                    <a:pt x="0" y="1752611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4482870-6C00-4014-90C6-638B19BB5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3" y="3938592"/>
              <a:ext cx="3481139" cy="2928886"/>
            </a:xfrm>
            <a:custGeom>
              <a:avLst/>
              <a:gdLst>
                <a:gd name="connsiteX0" fmla="*/ 0 w 3481139"/>
                <a:gd name="connsiteY0" fmla="*/ 2454676 h 2928886"/>
                <a:gd name="connsiteX1" fmla="*/ 23037 w 3481139"/>
                <a:gd name="connsiteY1" fmla="*/ 2524361 h 2928886"/>
                <a:gd name="connsiteX2" fmla="*/ 92498 w 3481139"/>
                <a:gd name="connsiteY2" fmla="*/ 2670254 h 2928886"/>
                <a:gd name="connsiteX3" fmla="*/ 177819 w 3481139"/>
                <a:gd name="connsiteY3" fmla="*/ 2806016 h 2928886"/>
                <a:gd name="connsiteX4" fmla="*/ 274733 w 3481139"/>
                <a:gd name="connsiteY4" fmla="*/ 2928886 h 2928886"/>
                <a:gd name="connsiteX5" fmla="*/ 0 w 3481139"/>
                <a:gd name="connsiteY5" fmla="*/ 2928886 h 2928886"/>
                <a:gd name="connsiteX6" fmla="*/ 1421035 w 3481139"/>
                <a:gd name="connsiteY6" fmla="*/ 1378 h 2928886"/>
                <a:gd name="connsiteX7" fmla="*/ 2605678 w 3481139"/>
                <a:gd name="connsiteY7" fmla="*/ 348168 h 2928886"/>
                <a:gd name="connsiteX8" fmla="*/ 3411215 w 3481139"/>
                <a:gd name="connsiteY8" fmla="*/ 1492067 h 2928886"/>
                <a:gd name="connsiteX9" fmla="*/ 3306857 w 3481139"/>
                <a:gd name="connsiteY9" fmla="*/ 2839295 h 2928886"/>
                <a:gd name="connsiteX10" fmla="*/ 3261670 w 3481139"/>
                <a:gd name="connsiteY10" fmla="*/ 2928886 h 2928886"/>
                <a:gd name="connsiteX11" fmla="*/ 2774329 w 3481139"/>
                <a:gd name="connsiteY11" fmla="*/ 2928886 h 2928886"/>
                <a:gd name="connsiteX12" fmla="*/ 2854316 w 3481139"/>
                <a:gd name="connsiteY12" fmla="*/ 2802203 h 2928886"/>
                <a:gd name="connsiteX13" fmla="*/ 3046067 w 3481139"/>
                <a:gd name="connsiteY13" fmla="*/ 2229848 h 2928886"/>
                <a:gd name="connsiteX14" fmla="*/ 3004330 w 3481139"/>
                <a:gd name="connsiteY14" fmla="*/ 1601092 h 2928886"/>
                <a:gd name="connsiteX15" fmla="*/ 2759775 w 3481139"/>
                <a:gd name="connsiteY15" fmla="*/ 1081112 h 2928886"/>
                <a:gd name="connsiteX16" fmla="*/ 2367007 w 3481139"/>
                <a:gd name="connsiteY16" fmla="*/ 695245 h 2928886"/>
                <a:gd name="connsiteX17" fmla="*/ 1765861 w 3481139"/>
                <a:gd name="connsiteY17" fmla="*/ 445951 h 2928886"/>
                <a:gd name="connsiteX18" fmla="*/ 1100322 w 3481139"/>
                <a:gd name="connsiteY18" fmla="*/ 473271 h 2928886"/>
                <a:gd name="connsiteX19" fmla="*/ 566662 w 3481139"/>
                <a:gd name="connsiteY19" fmla="*/ 1085790 h 2928886"/>
                <a:gd name="connsiteX20" fmla="*/ 431916 w 3481139"/>
                <a:gd name="connsiteY20" fmla="*/ 1338236 h 2928886"/>
                <a:gd name="connsiteX21" fmla="*/ 66359 w 3481139"/>
                <a:gd name="connsiteY21" fmla="*/ 1786460 h 2928886"/>
                <a:gd name="connsiteX22" fmla="*/ 1807 w 3481139"/>
                <a:gd name="connsiteY22" fmla="*/ 1848695 h 2928886"/>
                <a:gd name="connsiteX23" fmla="*/ 0 w 3481139"/>
                <a:gd name="connsiteY23" fmla="*/ 1850695 h 2928886"/>
                <a:gd name="connsiteX24" fmla="*/ 0 w 3481139"/>
                <a:gd name="connsiteY24" fmla="*/ 1233485 h 2928886"/>
                <a:gd name="connsiteX25" fmla="*/ 18046 w 3481139"/>
                <a:gd name="connsiteY25" fmla="*/ 1208183 h 2928886"/>
                <a:gd name="connsiteX26" fmla="*/ 65393 w 3481139"/>
                <a:gd name="connsiteY26" fmla="*/ 1130865 h 2928886"/>
                <a:gd name="connsiteX27" fmla="*/ 991384 w 3481139"/>
                <a:gd name="connsiteY27" fmla="*/ 66436 h 2928886"/>
                <a:gd name="connsiteX28" fmla="*/ 1421035 w 3481139"/>
                <a:gd name="connsiteY28" fmla="*/ 1378 h 2928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481139" h="2928886">
                  <a:moveTo>
                    <a:pt x="0" y="2454676"/>
                  </a:moveTo>
                  <a:lnTo>
                    <a:pt x="23037" y="2524361"/>
                  </a:lnTo>
                  <a:cubicBezTo>
                    <a:pt x="42843" y="2573572"/>
                    <a:pt x="66005" y="2622232"/>
                    <a:pt x="92498" y="2670254"/>
                  </a:cubicBezTo>
                  <a:cubicBezTo>
                    <a:pt x="117915" y="2716294"/>
                    <a:pt x="146441" y="2761645"/>
                    <a:pt x="177819" y="2806016"/>
                  </a:cubicBezTo>
                  <a:lnTo>
                    <a:pt x="274733" y="2928886"/>
                  </a:lnTo>
                  <a:lnTo>
                    <a:pt x="0" y="2928886"/>
                  </a:lnTo>
                  <a:close/>
                  <a:moveTo>
                    <a:pt x="1421035" y="1378"/>
                  </a:moveTo>
                  <a:cubicBezTo>
                    <a:pt x="1848323" y="-14790"/>
                    <a:pt x="2262193" y="111988"/>
                    <a:pt x="2605678" y="348168"/>
                  </a:cubicBezTo>
                  <a:cubicBezTo>
                    <a:pt x="2986690" y="610157"/>
                    <a:pt x="3281171" y="1006736"/>
                    <a:pt x="3411215" y="1492067"/>
                  </a:cubicBezTo>
                  <a:cubicBezTo>
                    <a:pt x="3536497" y="1959627"/>
                    <a:pt x="3488465" y="2432119"/>
                    <a:pt x="3306857" y="2839295"/>
                  </a:cubicBezTo>
                  <a:lnTo>
                    <a:pt x="3261670" y="2928886"/>
                  </a:lnTo>
                  <a:lnTo>
                    <a:pt x="2774329" y="2928886"/>
                  </a:lnTo>
                  <a:lnTo>
                    <a:pt x="2854316" y="2802203"/>
                  </a:lnTo>
                  <a:cubicBezTo>
                    <a:pt x="2954670" y="2624813"/>
                    <a:pt x="3019198" y="2432241"/>
                    <a:pt x="3046067" y="2229848"/>
                  </a:cubicBezTo>
                  <a:cubicBezTo>
                    <a:pt x="3073918" y="2019997"/>
                    <a:pt x="3059887" y="1808433"/>
                    <a:pt x="3004330" y="1601092"/>
                  </a:cubicBezTo>
                  <a:cubicBezTo>
                    <a:pt x="2953824" y="1412601"/>
                    <a:pt x="2871570" y="1237702"/>
                    <a:pt x="2759775" y="1081112"/>
                  </a:cubicBezTo>
                  <a:cubicBezTo>
                    <a:pt x="2651938" y="930074"/>
                    <a:pt x="2519787" y="800304"/>
                    <a:pt x="2367007" y="695245"/>
                  </a:cubicBezTo>
                  <a:cubicBezTo>
                    <a:pt x="2186422" y="571040"/>
                    <a:pt x="1978537" y="484889"/>
                    <a:pt x="1765861" y="445951"/>
                  </a:cubicBezTo>
                  <a:cubicBezTo>
                    <a:pt x="1543705" y="405264"/>
                    <a:pt x="1319800" y="414462"/>
                    <a:pt x="1100322" y="473271"/>
                  </a:cubicBezTo>
                  <a:cubicBezTo>
                    <a:pt x="859826" y="537712"/>
                    <a:pt x="751918" y="727591"/>
                    <a:pt x="566662" y="1085790"/>
                  </a:cubicBezTo>
                  <a:cubicBezTo>
                    <a:pt x="524297" y="1167705"/>
                    <a:pt x="480498" y="1252403"/>
                    <a:pt x="431916" y="1338236"/>
                  </a:cubicBezTo>
                  <a:cubicBezTo>
                    <a:pt x="304892" y="1562816"/>
                    <a:pt x="167019" y="1692123"/>
                    <a:pt x="66359" y="1786460"/>
                  </a:cubicBezTo>
                  <a:cubicBezTo>
                    <a:pt x="41685" y="1809641"/>
                    <a:pt x="19588" y="1830368"/>
                    <a:pt x="1807" y="1848695"/>
                  </a:cubicBezTo>
                  <a:lnTo>
                    <a:pt x="0" y="1850695"/>
                  </a:lnTo>
                  <a:lnTo>
                    <a:pt x="0" y="1233485"/>
                  </a:lnTo>
                  <a:lnTo>
                    <a:pt x="18046" y="1208183"/>
                  </a:lnTo>
                  <a:cubicBezTo>
                    <a:pt x="33947" y="1184196"/>
                    <a:pt x="49756" y="1158514"/>
                    <a:pt x="65393" y="1130865"/>
                  </a:cubicBezTo>
                  <a:cubicBezTo>
                    <a:pt x="315656" y="688463"/>
                    <a:pt x="466320" y="207127"/>
                    <a:pt x="991384" y="66436"/>
                  </a:cubicBezTo>
                  <a:cubicBezTo>
                    <a:pt x="1134686" y="28039"/>
                    <a:pt x="1278606" y="6767"/>
                    <a:pt x="1421035" y="137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7410C4-9F35-480D-AF41-9881677BA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42" y="3804226"/>
              <a:ext cx="3664532" cy="3063253"/>
            </a:xfrm>
            <a:custGeom>
              <a:avLst/>
              <a:gdLst>
                <a:gd name="connsiteX0" fmla="*/ 1589544 w 3664532"/>
                <a:gd name="connsiteY0" fmla="*/ 1348 h 3063253"/>
                <a:gd name="connsiteX1" fmla="*/ 3592316 w 3664532"/>
                <a:gd name="connsiteY1" fmla="*/ 1577908 h 3063253"/>
                <a:gd name="connsiteX2" fmla="*/ 3464985 w 3664532"/>
                <a:gd name="connsiteY2" fmla="*/ 3019497 h 3063253"/>
                <a:gd name="connsiteX3" fmla="*/ 3441980 w 3664532"/>
                <a:gd name="connsiteY3" fmla="*/ 3063253 h 3063253"/>
                <a:gd name="connsiteX4" fmla="*/ 3180670 w 3664532"/>
                <a:gd name="connsiteY4" fmla="*/ 3063253 h 3063253"/>
                <a:gd name="connsiteX5" fmla="*/ 3224136 w 3664532"/>
                <a:gd name="connsiteY5" fmla="*/ 2966554 h 3063253"/>
                <a:gd name="connsiteX6" fmla="*/ 3355620 w 3664532"/>
                <a:gd name="connsiteY6" fmla="*/ 2437076 h 3063253"/>
                <a:gd name="connsiteX7" fmla="*/ 3363467 w 3664532"/>
                <a:gd name="connsiteY7" fmla="*/ 2076633 h 3063253"/>
                <a:gd name="connsiteX8" fmla="*/ 3304293 w 3664532"/>
                <a:gd name="connsiteY8" fmla="*/ 1722087 h 3063253"/>
                <a:gd name="connsiteX9" fmla="*/ 3182877 w 3664532"/>
                <a:gd name="connsiteY9" fmla="*/ 1384217 h 3063253"/>
                <a:gd name="connsiteX10" fmla="*/ 3001025 w 3664532"/>
                <a:gd name="connsiteY10" fmla="*/ 1074386 h 3063253"/>
                <a:gd name="connsiteX11" fmla="*/ 2477205 w 3664532"/>
                <a:gd name="connsiteY11" fmla="*/ 580474 h 3063253"/>
                <a:gd name="connsiteX12" fmla="*/ 1798691 w 3664532"/>
                <a:gd name="connsiteY12" fmla="*/ 315283 h 3063253"/>
                <a:gd name="connsiteX13" fmla="*/ 1753281 w 3664532"/>
                <a:gd name="connsiteY13" fmla="*/ 307175 h 3063253"/>
                <a:gd name="connsiteX14" fmla="*/ 1730532 w 3664532"/>
                <a:gd name="connsiteY14" fmla="*/ 303097 h 3063253"/>
                <a:gd name="connsiteX15" fmla="*/ 1707599 w 3664532"/>
                <a:gd name="connsiteY15" fmla="*/ 300231 h 3063253"/>
                <a:gd name="connsiteX16" fmla="*/ 1661716 w 3664532"/>
                <a:gd name="connsiteY16" fmla="*/ 294430 h 3063253"/>
                <a:gd name="connsiteX17" fmla="*/ 1615761 w 3664532"/>
                <a:gd name="connsiteY17" fmla="*/ 289448 h 3063253"/>
                <a:gd name="connsiteX18" fmla="*/ 1523276 w 3664532"/>
                <a:gd name="connsiteY18" fmla="*/ 282763 h 3063253"/>
                <a:gd name="connsiteX19" fmla="*/ 1430359 w 3664532"/>
                <a:gd name="connsiteY19" fmla="*/ 280699 h 3063253"/>
                <a:gd name="connsiteX20" fmla="*/ 1059060 w 3664532"/>
                <a:gd name="connsiteY20" fmla="*/ 318854 h 3063253"/>
                <a:gd name="connsiteX21" fmla="*/ 1012987 w 3664532"/>
                <a:gd name="connsiteY21" fmla="*/ 328075 h 3063253"/>
                <a:gd name="connsiteX22" fmla="*/ 968530 w 3664532"/>
                <a:gd name="connsiteY22" fmla="*/ 339260 h 3063253"/>
                <a:gd name="connsiteX23" fmla="*/ 924773 w 3664532"/>
                <a:gd name="connsiteY23" fmla="*/ 352511 h 3063253"/>
                <a:gd name="connsiteX24" fmla="*/ 881731 w 3664532"/>
                <a:gd name="connsiteY24" fmla="*/ 367896 h 3063253"/>
                <a:gd name="connsiteX25" fmla="*/ 839561 w 3664532"/>
                <a:gd name="connsiteY25" fmla="*/ 385444 h 3063253"/>
                <a:gd name="connsiteX26" fmla="*/ 798365 w 3664532"/>
                <a:gd name="connsiteY26" fmla="*/ 405276 h 3063253"/>
                <a:gd name="connsiteX27" fmla="*/ 758403 w 3664532"/>
                <a:gd name="connsiteY27" fmla="*/ 427539 h 3063253"/>
                <a:gd name="connsiteX28" fmla="*/ 719600 w 3664532"/>
                <a:gd name="connsiteY28" fmla="*/ 451961 h 3063253"/>
                <a:gd name="connsiteX29" fmla="*/ 577562 w 3664532"/>
                <a:gd name="connsiteY29" fmla="*/ 569522 h 3063253"/>
                <a:gd name="connsiteX30" fmla="*/ 456753 w 3664532"/>
                <a:gd name="connsiteY30" fmla="*/ 712062 h 3063253"/>
                <a:gd name="connsiteX31" fmla="*/ 353265 w 3664532"/>
                <a:gd name="connsiteY31" fmla="*/ 870162 h 3063253"/>
                <a:gd name="connsiteX32" fmla="*/ 305715 w 3664532"/>
                <a:gd name="connsiteY32" fmla="*/ 952522 h 3063253"/>
                <a:gd name="connsiteX33" fmla="*/ 260078 w 3664532"/>
                <a:gd name="connsiteY33" fmla="*/ 1036331 h 3063253"/>
                <a:gd name="connsiteX34" fmla="*/ 170320 w 3664532"/>
                <a:gd name="connsiteY34" fmla="*/ 1205796 h 3063253"/>
                <a:gd name="connsiteX35" fmla="*/ 124857 w 3664532"/>
                <a:gd name="connsiteY35" fmla="*/ 1290794 h 3063253"/>
                <a:gd name="connsiteX36" fmla="*/ 77228 w 3664532"/>
                <a:gd name="connsiteY36" fmla="*/ 1375573 h 3063253"/>
                <a:gd name="connsiteX37" fmla="*/ 23967 w 3664532"/>
                <a:gd name="connsiteY37" fmla="*/ 1458613 h 3063253"/>
                <a:gd name="connsiteX38" fmla="*/ 0 w 3664532"/>
                <a:gd name="connsiteY38" fmla="*/ 1490102 h 3063253"/>
                <a:gd name="connsiteX39" fmla="*/ 0 w 3664532"/>
                <a:gd name="connsiteY39" fmla="*/ 600302 h 3063253"/>
                <a:gd name="connsiteX40" fmla="*/ 7155 w 3664532"/>
                <a:gd name="connsiteY40" fmla="*/ 592928 h 3063253"/>
                <a:gd name="connsiteX41" fmla="*/ 940651 w 3664532"/>
                <a:gd name="connsiteY41" fmla="*/ 75740 h 3063253"/>
                <a:gd name="connsiteX42" fmla="*/ 1589544 w 3664532"/>
                <a:gd name="connsiteY42" fmla="*/ 1348 h 3063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664532" h="3063253">
                  <a:moveTo>
                    <a:pt x="1589544" y="1348"/>
                  </a:moveTo>
                  <a:cubicBezTo>
                    <a:pt x="2513808" y="33842"/>
                    <a:pt x="3344091" y="651520"/>
                    <a:pt x="3592316" y="1577908"/>
                  </a:cubicBezTo>
                  <a:cubicBezTo>
                    <a:pt x="3725976" y="2076733"/>
                    <a:pt x="3668729" y="2582423"/>
                    <a:pt x="3464985" y="3019497"/>
                  </a:cubicBezTo>
                  <a:lnTo>
                    <a:pt x="3441980" y="3063253"/>
                  </a:lnTo>
                  <a:lnTo>
                    <a:pt x="3180670" y="3063253"/>
                  </a:lnTo>
                  <a:lnTo>
                    <a:pt x="3224136" y="2966554"/>
                  </a:lnTo>
                  <a:cubicBezTo>
                    <a:pt x="3291771" y="2795537"/>
                    <a:pt x="3335430" y="2617005"/>
                    <a:pt x="3355620" y="2437076"/>
                  </a:cubicBezTo>
                  <a:cubicBezTo>
                    <a:pt x="3368996" y="2317218"/>
                    <a:pt x="3372310" y="2196423"/>
                    <a:pt x="3363467" y="2076633"/>
                  </a:cubicBezTo>
                  <a:cubicBezTo>
                    <a:pt x="3354557" y="1956861"/>
                    <a:pt x="3334732" y="1838125"/>
                    <a:pt x="3304293" y="1722087"/>
                  </a:cubicBezTo>
                  <a:cubicBezTo>
                    <a:pt x="3274126" y="1605975"/>
                    <a:pt x="3233351" y="1492852"/>
                    <a:pt x="3182877" y="1384217"/>
                  </a:cubicBezTo>
                  <a:cubicBezTo>
                    <a:pt x="3132588" y="1275460"/>
                    <a:pt x="3071047" y="1171897"/>
                    <a:pt x="3001025" y="1074386"/>
                  </a:cubicBezTo>
                  <a:cubicBezTo>
                    <a:pt x="2860378" y="879817"/>
                    <a:pt x="2682723" y="710135"/>
                    <a:pt x="2477205" y="580474"/>
                  </a:cubicBezTo>
                  <a:cubicBezTo>
                    <a:pt x="2271686" y="450814"/>
                    <a:pt x="2040125" y="361195"/>
                    <a:pt x="1798691" y="315283"/>
                  </a:cubicBezTo>
                  <a:lnTo>
                    <a:pt x="1753281" y="307175"/>
                  </a:lnTo>
                  <a:lnTo>
                    <a:pt x="1730532" y="303097"/>
                  </a:lnTo>
                  <a:lnTo>
                    <a:pt x="1707599" y="300231"/>
                  </a:lnTo>
                  <a:lnTo>
                    <a:pt x="1661716" y="294430"/>
                  </a:lnTo>
                  <a:cubicBezTo>
                    <a:pt x="1646462" y="292559"/>
                    <a:pt x="1631149" y="290194"/>
                    <a:pt x="1615761" y="289448"/>
                  </a:cubicBezTo>
                  <a:cubicBezTo>
                    <a:pt x="1584975" y="287377"/>
                    <a:pt x="1554157" y="284371"/>
                    <a:pt x="1523276" y="282763"/>
                  </a:cubicBezTo>
                  <a:lnTo>
                    <a:pt x="1430359" y="280699"/>
                  </a:lnTo>
                  <a:cubicBezTo>
                    <a:pt x="1306331" y="281594"/>
                    <a:pt x="1181785" y="294109"/>
                    <a:pt x="1059060" y="318854"/>
                  </a:cubicBezTo>
                  <a:lnTo>
                    <a:pt x="1012987" y="328075"/>
                  </a:lnTo>
                  <a:cubicBezTo>
                    <a:pt x="998030" y="331646"/>
                    <a:pt x="983384" y="335571"/>
                    <a:pt x="968530" y="339260"/>
                  </a:cubicBezTo>
                  <a:cubicBezTo>
                    <a:pt x="953853" y="343338"/>
                    <a:pt x="939377" y="348162"/>
                    <a:pt x="924773" y="352511"/>
                  </a:cubicBezTo>
                  <a:cubicBezTo>
                    <a:pt x="910278" y="357266"/>
                    <a:pt x="896136" y="362800"/>
                    <a:pt x="881731" y="367896"/>
                  </a:cubicBezTo>
                  <a:cubicBezTo>
                    <a:pt x="867590" y="373428"/>
                    <a:pt x="853698" y="379622"/>
                    <a:pt x="839561" y="385444"/>
                  </a:cubicBezTo>
                  <a:cubicBezTo>
                    <a:pt x="825810" y="391891"/>
                    <a:pt x="812130" y="398609"/>
                    <a:pt x="798365" y="405276"/>
                  </a:cubicBezTo>
                  <a:cubicBezTo>
                    <a:pt x="785090" y="412685"/>
                    <a:pt x="771605" y="419858"/>
                    <a:pt x="758403" y="427539"/>
                  </a:cubicBezTo>
                  <a:cubicBezTo>
                    <a:pt x="745548" y="435706"/>
                    <a:pt x="732259" y="443337"/>
                    <a:pt x="719600" y="451961"/>
                  </a:cubicBezTo>
                  <a:cubicBezTo>
                    <a:pt x="668664" y="485885"/>
                    <a:pt x="621352" y="525741"/>
                    <a:pt x="577562" y="569522"/>
                  </a:cubicBezTo>
                  <a:cubicBezTo>
                    <a:pt x="534000" y="613606"/>
                    <a:pt x="493580" y="661281"/>
                    <a:pt x="456753" y="712062"/>
                  </a:cubicBezTo>
                  <a:cubicBezTo>
                    <a:pt x="419754" y="762744"/>
                    <a:pt x="385485" y="815747"/>
                    <a:pt x="353265" y="870162"/>
                  </a:cubicBezTo>
                  <a:cubicBezTo>
                    <a:pt x="337069" y="897321"/>
                    <a:pt x="321168" y="924763"/>
                    <a:pt x="305715" y="952522"/>
                  </a:cubicBezTo>
                  <a:cubicBezTo>
                    <a:pt x="290262" y="980281"/>
                    <a:pt x="275152" y="1008238"/>
                    <a:pt x="260078" y="1036331"/>
                  </a:cubicBezTo>
                  <a:cubicBezTo>
                    <a:pt x="229846" y="1092467"/>
                    <a:pt x="200339" y="1149135"/>
                    <a:pt x="170320" y="1205796"/>
                  </a:cubicBezTo>
                  <a:lnTo>
                    <a:pt x="124857" y="1290794"/>
                  </a:lnTo>
                  <a:cubicBezTo>
                    <a:pt x="109549" y="1319095"/>
                    <a:pt x="94118" y="1347211"/>
                    <a:pt x="77228" y="1375573"/>
                  </a:cubicBezTo>
                  <a:cubicBezTo>
                    <a:pt x="60776" y="1403944"/>
                    <a:pt x="42932" y="1431630"/>
                    <a:pt x="23967" y="1458613"/>
                  </a:cubicBezTo>
                  <a:lnTo>
                    <a:pt x="0" y="1490102"/>
                  </a:lnTo>
                  <a:lnTo>
                    <a:pt x="0" y="600302"/>
                  </a:lnTo>
                  <a:lnTo>
                    <a:pt x="7155" y="592928"/>
                  </a:lnTo>
                  <a:cubicBezTo>
                    <a:pt x="261918" y="354349"/>
                    <a:pt x="578478" y="172784"/>
                    <a:pt x="940651" y="75740"/>
                  </a:cubicBezTo>
                  <a:cubicBezTo>
                    <a:pt x="1157955" y="17514"/>
                    <a:pt x="1376252" y="-6151"/>
                    <a:pt x="1589544" y="13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27FA34-B817-3FB9-B452-EC26E5FDF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684" y="2437029"/>
            <a:ext cx="4333468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Front Packaging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-Packaging is in a warm gray with subtle metallic accents.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-Large font, bolded for readability.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-Front features “ AirPods Clear “ Branding with contrast labeling. </a:t>
            </a:r>
          </a:p>
          <a:p>
            <a:r>
              <a:rPr lang="en-US" sz="1800" dirty="0">
                <a:solidFill>
                  <a:schemeClr val="bg1"/>
                </a:solidFill>
              </a:rPr>
              <a:t>Back of Package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-Four large icons with  short descriptions; Ergonomic fit, Clear Communication, Easy Pairing, All-Day Battery.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-Clean Spacing to Reduce cognitive load. </a:t>
            </a:r>
          </a:p>
        </p:txBody>
      </p:sp>
    </p:spTree>
    <p:extLst>
      <p:ext uri="{BB962C8B-B14F-4D97-AF65-F5344CB8AC3E}">
        <p14:creationId xmlns:p14="http://schemas.microsoft.com/office/powerpoint/2010/main" val="323452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27FF48C-AF46-4D52-998F-ED0BDDEEF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239000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49951F-79F8-0405-6659-F81CA8EC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9"/>
            <a:ext cx="5338194" cy="1322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Visual Mockup: Advertisements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58D84-45FE-7E02-4079-FE0986ACC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1"/>
            <a:ext cx="4742771" cy="3983415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Goal: Show emotional benefits i.e. staying connected with family.</a:t>
            </a:r>
          </a:p>
          <a:p>
            <a:r>
              <a:rPr lang="en-US" sz="1700" dirty="0">
                <a:solidFill>
                  <a:schemeClr val="bg1"/>
                </a:solidFill>
              </a:rPr>
              <a:t>How we show it: Grandparent wearing Air pods Clear on a video call with grandchild in a warm home setting with soft lighting and friendly colors. </a:t>
            </a:r>
          </a:p>
          <a:p>
            <a:r>
              <a:rPr lang="en-US" sz="1700" dirty="0">
                <a:solidFill>
                  <a:schemeClr val="bg1"/>
                </a:solidFill>
              </a:rPr>
              <a:t>Ad would deliver messages such as our headline, “Stay Connected. Stay Clear. “ with our subline “ Designed for family, comfort and everyday life.” </a:t>
            </a:r>
          </a:p>
          <a:p>
            <a:r>
              <a:rPr lang="en-US" sz="1700" dirty="0">
                <a:solidFill>
                  <a:schemeClr val="bg1"/>
                </a:solidFill>
              </a:rPr>
              <a:t>Builds trust comfort and familiarity for older adults, focuses on clarity and simplicity while grabbing attention and motivating actions. </a:t>
            </a:r>
          </a:p>
          <a:p>
            <a:endParaRPr lang="en-US" sz="1700" dirty="0"/>
          </a:p>
        </p:txBody>
      </p:sp>
      <p:pic>
        <p:nvPicPr>
          <p:cNvPr id="7" name="Picture 6" descr="A person smiling while holding a computer&#10;&#10;AI-generated content may be incorrect.">
            <a:extLst>
              <a:ext uri="{FF2B5EF4-FFF2-40B4-BE49-F238E27FC236}">
                <a16:creationId xmlns:a16="http://schemas.microsoft.com/office/drawing/2014/main" id="{371EEEAA-CF01-F4E6-0647-FC0090FBF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612" y="834656"/>
            <a:ext cx="2445489" cy="2445489"/>
          </a:xfrm>
          <a:prstGeom prst="rect">
            <a:avLst/>
          </a:prstGeom>
        </p:spPr>
      </p:pic>
      <p:pic>
        <p:nvPicPr>
          <p:cNvPr id="5" name="Picture 4" descr="A collage of a person and person&#10;&#10;AI-generated content may be incorrect.">
            <a:extLst>
              <a:ext uri="{FF2B5EF4-FFF2-40B4-BE49-F238E27FC236}">
                <a16:creationId xmlns:a16="http://schemas.microsoft.com/office/drawing/2014/main" id="{BBF726D7-6274-9D56-E696-291BD57EA3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529" y="3601878"/>
            <a:ext cx="3663653" cy="244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3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6D0A1-A514-EAA8-7B91-6A8A4677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4800" b="1"/>
              <a:t>Target Audience Analysis 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7D7ABF0-448C-B89A-2459-10A6415AB3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1802" y="2743200"/>
          <a:ext cx="4646905" cy="3613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9963CAD2-31FD-BED0-969B-0C808E234B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8705" r="17893" b="-10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10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A9A9B-ACCE-665D-0495-828AADE24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42F33-5A8E-D40B-C18E-886760B6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78" y="589339"/>
            <a:ext cx="6450108" cy="8050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accent1">
                    <a:lumMod val="20000"/>
                    <a:lumOff val="80000"/>
                  </a:schemeClr>
                </a:solidFill>
              </a:rPr>
              <a:t>Strategic Justification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FA6F4-6440-FBB2-BC75-5FF7E54DAE0A}"/>
              </a:ext>
            </a:extLst>
          </p:cNvPr>
          <p:cNvSpPr txBox="1"/>
          <p:nvPr/>
        </p:nvSpPr>
        <p:spPr>
          <a:xfrm>
            <a:off x="260960" y="3783905"/>
            <a:ext cx="827761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egoe UI"/>
                <a:ea typeface="Segoe UI"/>
                <a:cs typeface="Segoe UI"/>
              </a:rPr>
              <a:t>They make staying connected to family </a:t>
            </a:r>
            <a:r>
              <a:rPr lang="en-US" sz="2000" b="1">
                <a:latin typeface="Segoe UI"/>
                <a:ea typeface="Segoe UI"/>
                <a:cs typeface="Segoe UI"/>
              </a:rPr>
              <a:t>easy and stress-free</a:t>
            </a:r>
            <a:r>
              <a:rPr lang="en-US" sz="2000">
                <a:latin typeface="Segoe UI"/>
                <a:ea typeface="Segoe UI"/>
                <a:cs typeface="Segoe UI"/>
              </a:rPr>
              <a:t> by offering </a:t>
            </a:r>
            <a:r>
              <a:rPr lang="en-US" sz="2000" b="1">
                <a:latin typeface="Segoe UI"/>
                <a:ea typeface="Segoe UI"/>
                <a:cs typeface="Segoe UI"/>
              </a:rPr>
              <a:t>clear sound</a:t>
            </a:r>
            <a:r>
              <a:rPr lang="en-US" sz="2000">
                <a:latin typeface="Segoe UI"/>
                <a:ea typeface="Segoe UI"/>
                <a:cs typeface="Segoe UI"/>
              </a:rPr>
              <a:t>, </a:t>
            </a:r>
            <a:r>
              <a:rPr lang="en-US" sz="2000" b="1">
                <a:latin typeface="Segoe UI"/>
                <a:ea typeface="Segoe UI"/>
                <a:cs typeface="Segoe UI"/>
              </a:rPr>
              <a:t>intuitive controls</a:t>
            </a:r>
            <a:r>
              <a:rPr lang="en-US" sz="2000">
                <a:latin typeface="Segoe UI"/>
                <a:ea typeface="Segoe UI"/>
                <a:cs typeface="Segoe UI"/>
              </a:rPr>
              <a:t>, and </a:t>
            </a:r>
            <a:r>
              <a:rPr lang="en-US" sz="2000" b="1">
                <a:latin typeface="Segoe UI"/>
                <a:ea typeface="Segoe UI"/>
                <a:cs typeface="Segoe UI"/>
              </a:rPr>
              <a:t>trusted Apple reliability,</a:t>
            </a:r>
            <a:endParaRPr lang="en-US" sz="20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6179F0-AD57-ECB5-7686-1FAE1EF37077}"/>
              </a:ext>
            </a:extLst>
          </p:cNvPr>
          <p:cNvSpPr txBox="1"/>
          <p:nvPr/>
        </p:nvSpPr>
        <p:spPr>
          <a:xfrm>
            <a:off x="4404987" y="2197275"/>
            <a:ext cx="675361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egoe UI"/>
                <a:ea typeface="Segoe UI"/>
                <a:cs typeface="Segoe UI"/>
              </a:rPr>
              <a:t>AirPods Clear are </a:t>
            </a:r>
            <a:r>
              <a:rPr lang="en-US" sz="2000" b="1">
                <a:latin typeface="Segoe UI"/>
                <a:ea typeface="Segoe UI"/>
                <a:cs typeface="Segoe UI"/>
              </a:rPr>
              <a:t>simple, comfortable wireless earbuds</a:t>
            </a:r>
            <a:r>
              <a:rPr lang="en-US" sz="2000" dirty="0">
                <a:latin typeface="Segoe UI"/>
                <a:ea typeface="Segoe UI"/>
                <a:cs typeface="Segoe UI"/>
              </a:rPr>
              <a:t> </a:t>
            </a:r>
            <a:r>
              <a:rPr lang="en-US" sz="2000">
                <a:latin typeface="Segoe UI"/>
                <a:ea typeface="Segoe UI"/>
                <a:cs typeface="Segoe UI"/>
              </a:rPr>
              <a:t>designed specifically for older adults.</a:t>
            </a:r>
            <a:endParaRPr lang="en-US" sz="2000" dirty="0">
              <a:latin typeface="Segoe UI"/>
              <a:ea typeface="Segoe UI"/>
              <a:cs typeface="Segoe U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6D757-8AEB-0ACE-1D64-A00A283CCA69}"/>
              </a:ext>
            </a:extLst>
          </p:cNvPr>
          <p:cNvSpPr txBox="1"/>
          <p:nvPr/>
        </p:nvSpPr>
        <p:spPr>
          <a:xfrm>
            <a:off x="7473863" y="5474918"/>
            <a:ext cx="31315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egoe UI"/>
                <a:ea typeface="Segoe UI"/>
                <a:cs typeface="Segoe UI"/>
              </a:rPr>
              <a:t>all at an </a:t>
            </a:r>
            <a:r>
              <a:rPr lang="en-US" sz="2000" b="1">
                <a:latin typeface="Segoe UI"/>
                <a:ea typeface="Segoe UI"/>
                <a:cs typeface="Segoe UI"/>
              </a:rPr>
              <a:t>attainable price</a:t>
            </a:r>
            <a:r>
              <a:rPr lang="en-US" sz="2000" dirty="0">
                <a:latin typeface="Segoe UI"/>
                <a:ea typeface="Segoe UI"/>
                <a:cs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2705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3B8EB-ABD7-5172-4532-B3A6D0AC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782" y="481389"/>
            <a:ext cx="6348167" cy="46828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>
                <a:solidFill>
                  <a:schemeClr val="accent1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How</a:t>
            </a:r>
            <a:r>
              <a:rPr lang="en-US" sz="4800" dirty="0">
                <a:solidFill>
                  <a:srgbClr val="FFFFFF"/>
                </a:solidFill>
                <a:ea typeface="+mj-lt"/>
                <a:cs typeface="+mj-lt"/>
              </a:rPr>
              <a:t> </a:t>
            </a:r>
            <a:r>
              <a:rPr lang="en-US" sz="4800">
                <a:solidFill>
                  <a:schemeClr val="accent1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Our 4Ps Work</a:t>
            </a:r>
            <a:r>
              <a:rPr lang="en-US" sz="4800" dirty="0">
                <a:solidFill>
                  <a:schemeClr val="accent1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 </a:t>
            </a:r>
            <a:r>
              <a:rPr lang="en-US" sz="4800">
                <a:solidFill>
                  <a:schemeClr val="accent1">
                    <a:lumMod val="20000"/>
                    <a:lumOff val="80000"/>
                  </a:schemeClr>
                </a:solidFill>
                <a:ea typeface="+mj-lt"/>
                <a:cs typeface="+mj-lt"/>
              </a:rPr>
              <a:t>Together</a:t>
            </a:r>
            <a:endParaRPr lang="en-US">
              <a:solidFill>
                <a:schemeClr val="accent1">
                  <a:lumMod val="20000"/>
                  <a:lumOff val="80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C4264-DC39-098A-26E1-0B17B44E4428}"/>
              </a:ext>
            </a:extLst>
          </p:cNvPr>
          <p:cNvSpPr txBox="1"/>
          <p:nvPr/>
        </p:nvSpPr>
        <p:spPr>
          <a:xfrm>
            <a:off x="2324582" y="1152646"/>
            <a:ext cx="75621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ea typeface="Segoe UI"/>
                <a:cs typeface="Segoe UI"/>
              </a:rPr>
              <a:t> Making Technology Easy, Comfortable, and Trustworthy for Adults 55–85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0F57C0-CAE7-0999-1D01-36F7FB0AE87A}"/>
              </a:ext>
            </a:extLst>
          </p:cNvPr>
          <p:cNvSpPr/>
          <p:nvPr/>
        </p:nvSpPr>
        <p:spPr>
          <a:xfrm>
            <a:off x="1515146" y="1807553"/>
            <a:ext cx="4159621" cy="207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Segoe UI"/>
                <a:cs typeface="Segoe UI"/>
              </a:rPr>
              <a:t>Product</a:t>
            </a:r>
            <a:br>
              <a:rPr lang="en-US" sz="2400" b="1" dirty="0">
                <a:latin typeface="Segoe UI"/>
                <a:cs typeface="Segoe UI"/>
              </a:rPr>
            </a:br>
            <a:r>
              <a:rPr lang="en-US" sz="1600" b="1">
                <a:latin typeface="Segoe UI"/>
                <a:cs typeface="Segoe UI"/>
              </a:rPr>
              <a:t> Reduces frustration and makes everyday use feel natural.</a:t>
            </a:r>
            <a:endParaRPr lang="en-US" sz="1200"/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DD11FA-11C9-529F-6A13-5B4AB4425C52}"/>
              </a:ext>
            </a:extLst>
          </p:cNvPr>
          <p:cNvSpPr/>
          <p:nvPr/>
        </p:nvSpPr>
        <p:spPr>
          <a:xfrm>
            <a:off x="6550132" y="1807552"/>
            <a:ext cx="4130684" cy="207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000" b="1" dirty="0">
              <a:latin typeface="Segoe UI"/>
              <a:cs typeface="Segoe UI"/>
            </a:endParaRPr>
          </a:p>
          <a:p>
            <a:pPr algn="ctr"/>
            <a:r>
              <a:rPr lang="en-US" sz="3600" b="1">
                <a:latin typeface="Segoe UI"/>
                <a:cs typeface="Segoe UI"/>
              </a:rPr>
              <a:t>Price</a:t>
            </a:r>
            <a:br>
              <a:rPr lang="en-US" sz="3600" b="1" dirty="0">
                <a:latin typeface="Segoe UI"/>
                <a:cs typeface="Segoe UI"/>
              </a:rPr>
            </a:br>
            <a:r>
              <a:rPr lang="en-US" sz="1600" b="1">
                <a:latin typeface="Segoe UI"/>
                <a:cs typeface="Segoe UI"/>
              </a:rPr>
              <a:t>Uses tiered and psychological pricing </a:t>
            </a:r>
            <a:r>
              <a:rPr lang="en-US" sz="1600" b="1" dirty="0">
                <a:latin typeface="Segoe UI"/>
                <a:cs typeface="Segoe UI"/>
              </a:rPr>
              <a:t>to keep the product accessible while maintaining Apple’s premium quality.</a:t>
            </a:r>
            <a:endParaRPr lang="en-US" sz="1600"/>
          </a:p>
          <a:p>
            <a:pPr marL="285750" indent="-285750" algn="ctr">
              <a:buFont typeface="Arial"/>
              <a:buChar char="•"/>
            </a:pP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B8237EA-EE2F-5B58-9BFD-0026DCF35200}"/>
              </a:ext>
            </a:extLst>
          </p:cNvPr>
          <p:cNvSpPr/>
          <p:nvPr/>
        </p:nvSpPr>
        <p:spPr>
          <a:xfrm>
            <a:off x="1544082" y="4489022"/>
            <a:ext cx="4130684" cy="207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b="1" dirty="0">
              <a:latin typeface="Segoe UI"/>
              <a:cs typeface="Segoe UI"/>
            </a:endParaRPr>
          </a:p>
          <a:p>
            <a:pPr algn="ctr"/>
            <a:r>
              <a:rPr lang="en-US" sz="3600" b="1">
                <a:latin typeface="Segoe UI"/>
                <a:cs typeface="Segoe UI"/>
              </a:rPr>
              <a:t>Promotion</a:t>
            </a:r>
            <a:br>
              <a:rPr lang="en-US" sz="1100" b="1" dirty="0">
                <a:latin typeface="Segoe UI"/>
                <a:cs typeface="Segoe UI"/>
              </a:rPr>
            </a:br>
            <a:r>
              <a:rPr lang="en-US" sz="1100" b="1" dirty="0">
                <a:latin typeface="Segoe UI"/>
                <a:cs typeface="Segoe UI"/>
              </a:rPr>
              <a:t> </a:t>
            </a:r>
            <a:r>
              <a:rPr lang="en-US" sz="1600" b="1">
                <a:latin typeface="Segoe UI"/>
                <a:cs typeface="Segoe UI"/>
              </a:rPr>
              <a:t>Clear, reassuring messages about staying connected with family—delivered through TV, Facebook, print, and in-store demos.</a:t>
            </a:r>
            <a:endParaRPr lang="en-US" sz="1600"/>
          </a:p>
          <a:p>
            <a:pPr marL="285750" indent="-285750" algn="ctr">
              <a:buFont typeface="Arial"/>
              <a:buChar char="•"/>
            </a:pPr>
            <a:endParaRPr lang="en-US"/>
          </a:p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63809EC-A062-E076-B4A9-0E4791E7A8C5}"/>
              </a:ext>
            </a:extLst>
          </p:cNvPr>
          <p:cNvSpPr/>
          <p:nvPr/>
        </p:nvSpPr>
        <p:spPr>
          <a:xfrm>
            <a:off x="6550132" y="4489021"/>
            <a:ext cx="4130684" cy="20782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900" b="1" dirty="0">
              <a:latin typeface="Segoe UI"/>
              <a:cs typeface="Segoe UI"/>
            </a:endParaRPr>
          </a:p>
          <a:p>
            <a:pPr algn="ctr"/>
            <a:r>
              <a:rPr lang="en-US" sz="3600" b="1">
                <a:latin typeface="Segoe UI"/>
                <a:cs typeface="Segoe UI"/>
              </a:rPr>
              <a:t>Place</a:t>
            </a:r>
            <a:br>
              <a:rPr lang="en-US" sz="1100" b="1" dirty="0">
                <a:latin typeface="Segoe UI"/>
                <a:cs typeface="Segoe UI"/>
              </a:rPr>
            </a:br>
            <a:r>
              <a:rPr lang="en-US" sz="1600" b="1">
                <a:latin typeface="Segoe UI"/>
                <a:cs typeface="Segoe UI"/>
              </a:rPr>
              <a:t> Stress-free buying in familiar locations like Walmart, Best Buy, and Apple Stores, with staff ready to help with setup and questions.</a:t>
            </a:r>
            <a:endParaRPr lang="en-US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381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8646A-B001-87BC-7B3C-599EB98FB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5CA171D-9F28-9169-36A0-79A83B8B1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55C6067-BB48-C483-5828-01B9FB38B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3D94DF6-B425-BFC8-BAB2-DA64E7165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9B601AF-348A-21E6-5B8E-89FC81D6D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DDE8B1-F6DD-F42A-D58D-C5223235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FAEE5-1803-9D55-AF1D-20DEE5F17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4615" y="589339"/>
            <a:ext cx="8515528" cy="79504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>
                <a:solidFill>
                  <a:schemeClr val="accent1">
                    <a:lumMod val="20000"/>
                    <a:lumOff val="80000"/>
                  </a:schemeClr>
                </a:solidFill>
              </a:rPr>
              <a:t>SWOT Analysis: Building Our Strategy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69AA994-7796-E744-06DC-5901D540B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F1A4D6-443A-C9D3-61ED-66ED7700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A7C37-DF41-2323-2F70-1AF717B6BFBC}"/>
              </a:ext>
            </a:extLst>
          </p:cNvPr>
          <p:cNvSpPr txBox="1"/>
          <p:nvPr/>
        </p:nvSpPr>
        <p:spPr>
          <a:xfrm>
            <a:off x="501592" y="2681010"/>
            <a:ext cx="4968931" cy="2985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Strengths</a:t>
            </a:r>
            <a:endParaRPr lang="en-US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Apple’s strong brand equity </a:t>
            </a:r>
            <a:r>
              <a:rPr lang="en-US" sz="1400">
                <a:latin typeface="Segoe UI"/>
                <a:ea typeface="Segoe UI"/>
                <a:cs typeface="Segoe UI"/>
              </a:rPr>
              <a:t>and trust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ea typeface="Segoe UI"/>
                <a:cs typeface="Segoe UI"/>
              </a:rPr>
              <a:t>High sound quality and reliable hardware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ea typeface="Segoe UI"/>
                <a:cs typeface="Segoe UI"/>
              </a:rPr>
              <a:t>Seamless integration with iPhones, iPads, and Apple TV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ea typeface="Segoe UI"/>
                <a:cs typeface="Segoe UI"/>
              </a:rPr>
              <a:t>Longevity and durability that inspire confidence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endParaRPr lang="en-US" sz="1400" dirty="0">
              <a:latin typeface="Segoe UI"/>
              <a:cs typeface="Segoe UI"/>
            </a:endParaRPr>
          </a:p>
          <a:p>
            <a:endParaRPr lang="en-US" sz="1400" dirty="0">
              <a:latin typeface="Segoe UI"/>
              <a:cs typeface="Segoe UI"/>
            </a:endParaRPr>
          </a:p>
          <a:p>
            <a:pPr algn="ctr"/>
            <a:r>
              <a:rPr lang="en-US" sz="2400" b="1"/>
              <a:t> Weaknesses</a:t>
            </a:r>
            <a:endParaRPr lang="en-US" sz="2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Standard AirPods can feel confusing or intimidating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Small size and subtle touch controls may be harder for older adults to see or operate</a:t>
            </a:r>
          </a:p>
          <a:p>
            <a:pPr marL="285750" indent="-285750">
              <a:buFont typeface="Courier New"/>
              <a:buChar char="o"/>
            </a:pPr>
            <a:endParaRPr lang="en-US" sz="1400" dirty="0">
              <a:latin typeface="Segoe UI"/>
              <a:cs typeface="Segoe U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1319B8-0EDB-7903-BC82-AE063E05BFE0}"/>
              </a:ext>
            </a:extLst>
          </p:cNvPr>
          <p:cNvSpPr txBox="1"/>
          <p:nvPr/>
        </p:nvSpPr>
        <p:spPr>
          <a:xfrm>
            <a:off x="504751" y="1711891"/>
            <a:ext cx="111852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Segoe UI"/>
                <a:ea typeface="Segoe UI"/>
                <a:cs typeface="Segoe UI"/>
              </a:rPr>
              <a:t>Our strategy leverages strengths, opportunities, and addresses weaknesses and threats to serve adults 55–85.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0EFA-424E-1C93-41B3-8D9E7E1C9304}"/>
              </a:ext>
            </a:extLst>
          </p:cNvPr>
          <p:cNvSpPr txBox="1"/>
          <p:nvPr/>
        </p:nvSpPr>
        <p:spPr>
          <a:xfrm>
            <a:off x="6511336" y="2677576"/>
            <a:ext cx="4906164" cy="298543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/>
              <a:t>Opportunities</a:t>
            </a:r>
            <a:endParaRPr lang="en-US" sz="2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Growing 55–85 population using digital tools for video calls, telehealth, and streaming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Market gap for senior-friendly, easy-to-use tech focused on communication and comfort</a:t>
            </a:r>
            <a:endParaRPr lang="en-US" sz="1400"/>
          </a:p>
          <a:p>
            <a:endParaRPr lang="en-US" sz="1400" dirty="0">
              <a:latin typeface="Segoe UI"/>
              <a:cs typeface="Segoe UI"/>
            </a:endParaRPr>
          </a:p>
          <a:p>
            <a:endParaRPr lang="en-US" sz="1400" dirty="0">
              <a:latin typeface="Segoe UI"/>
              <a:cs typeface="Segoe UI"/>
            </a:endParaRPr>
          </a:p>
          <a:p>
            <a:pPr algn="ctr"/>
            <a:r>
              <a:rPr lang="en-US" sz="2400" b="1"/>
              <a:t> Threats</a:t>
            </a:r>
            <a:endParaRPr lang="en-US" sz="2400" dirty="0">
              <a:latin typeface="Segoe UI"/>
              <a:cs typeface="Segoe UI"/>
            </a:endParaRPr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Cheaper wireless earbud competitors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Hearing-aid-style devices targeting similar audience</a:t>
            </a:r>
            <a:endParaRPr lang="en-US" sz="1400"/>
          </a:p>
          <a:p>
            <a:pPr marL="285750" indent="-285750">
              <a:buFont typeface="Courier New"/>
              <a:buChar char="o"/>
            </a:pPr>
            <a:r>
              <a:rPr lang="en-US" sz="1400">
                <a:latin typeface="Segoe UI"/>
                <a:cs typeface="Segoe UI"/>
              </a:rPr>
              <a:t>Resistance to adopting new tech if perceived as complicated or risky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592777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442FBD-D1AB-6585-59D9-124517130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039FD0F-4D99-71CD-0123-0D574D04A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BD60BA-F02F-189A-D7C7-B374E7443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04238F-9430-5510-2B4A-804985AC6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FA66521-3199-B05B-A10A-6E442605B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C8D354-91CA-2EA3-BBB1-AF2B8AE4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7E392-DE28-235C-9F82-9034934C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78" y="589339"/>
            <a:ext cx="6450108" cy="8050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accent1">
                    <a:lumMod val="20000"/>
                    <a:lumOff val="80000"/>
                  </a:schemeClr>
                </a:solidFill>
                <a:latin typeface="Aptos Display"/>
                <a:cs typeface="Segoe UI"/>
              </a:rPr>
              <a:t>Why This Strategy Works</a:t>
            </a: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1476B4-3F7B-75AC-8C11-CFD5B811E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6F4518A-0706-4E6B-1167-DC142E39F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9A5854-B160-994D-76A8-D82229B3624D}"/>
              </a:ext>
            </a:extLst>
          </p:cNvPr>
          <p:cNvSpPr txBox="1"/>
          <p:nvPr/>
        </p:nvSpPr>
        <p:spPr>
          <a:xfrm>
            <a:off x="795514" y="1787844"/>
            <a:ext cx="57309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Segoe UI"/>
                <a:ea typeface="Segoe UI"/>
                <a:cs typeface="Segoe UI"/>
              </a:rPr>
              <a:t>Built for How Older Adults Think, Feel, and Shop:</a:t>
            </a:r>
            <a:endParaRPr lang="en-US" sz="20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FE2B73-5F95-F89E-7843-BDEB6B8A4FF0}"/>
              </a:ext>
            </a:extLst>
          </p:cNvPr>
          <p:cNvSpPr/>
          <p:nvPr/>
        </p:nvSpPr>
        <p:spPr>
          <a:xfrm>
            <a:off x="8042277" y="213368"/>
            <a:ext cx="2976516" cy="20482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 dirty="0">
              <a:latin typeface="Segoe UI"/>
              <a:cs typeface="Segoe UI"/>
            </a:endParaRPr>
          </a:p>
          <a:p>
            <a:pPr algn="ctr"/>
            <a:r>
              <a:rPr lang="en-US" sz="2400" b="1">
                <a:latin typeface="Segoe UI"/>
                <a:cs typeface="Segoe UI"/>
              </a:rPr>
              <a:t>Removes</a:t>
            </a:r>
            <a:r>
              <a:rPr lang="en-US" b="1">
                <a:latin typeface="Segoe UI"/>
                <a:cs typeface="Segoe UI"/>
              </a:rPr>
              <a:t> </a:t>
            </a:r>
            <a:r>
              <a:rPr lang="en-US" sz="2400" b="1">
                <a:latin typeface="Segoe UI"/>
                <a:cs typeface="Segoe UI"/>
              </a:rPr>
              <a:t>barriers</a:t>
            </a:r>
            <a:r>
              <a:rPr lang="en-US" sz="2400">
                <a:latin typeface="Segoe UI"/>
                <a:cs typeface="Segoe UI"/>
              </a:rPr>
              <a:t>:</a:t>
            </a:r>
            <a:r>
              <a:rPr lang="en-US">
                <a:latin typeface="Segoe UI"/>
                <a:cs typeface="Segoe UI"/>
              </a:rPr>
              <a:t> confusing setup, tiny controls, fear of “breaking” tech</a:t>
            </a:r>
            <a:endParaRPr lang="en-US"/>
          </a:p>
          <a:p>
            <a:pPr algn="ctr"/>
            <a:endParaRPr lang="en-US" dirty="0">
              <a:latin typeface="Segoe UI"/>
              <a:cs typeface="Segoe UI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AE70E0-CBBC-473E-8E44-70161C814F21}"/>
              </a:ext>
            </a:extLst>
          </p:cNvPr>
          <p:cNvSpPr/>
          <p:nvPr/>
        </p:nvSpPr>
        <p:spPr>
          <a:xfrm>
            <a:off x="7791620" y="4644999"/>
            <a:ext cx="3487858" cy="20482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 dirty="0">
              <a:latin typeface="Segoe UI"/>
              <a:cs typeface="Segoe UI"/>
            </a:endParaRPr>
          </a:p>
          <a:p>
            <a:pPr algn="ctr"/>
            <a:r>
              <a:rPr lang="en-US" sz="2400" b="1" dirty="0">
                <a:latin typeface="Segoe UI"/>
                <a:cs typeface="Segoe UI"/>
              </a:rPr>
              <a:t>Replaces them with</a:t>
            </a:r>
            <a:r>
              <a:rPr lang="en-US" sz="2400" dirty="0">
                <a:latin typeface="Segoe UI"/>
                <a:cs typeface="Segoe UI"/>
              </a:rPr>
              <a:t>:</a:t>
            </a:r>
            <a:r>
              <a:rPr lang="en-US" sz="1100" dirty="0">
                <a:latin typeface="Segoe UI"/>
                <a:cs typeface="Segoe UI"/>
              </a:rPr>
              <a:t> </a:t>
            </a:r>
            <a:r>
              <a:rPr lang="en-US" dirty="0">
                <a:latin typeface="Segoe UI"/>
                <a:cs typeface="Segoe UI"/>
              </a:rPr>
              <a:t>clear sound, simple design, patient support, familiar buying locations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E82C5A-A4F5-5EB7-ECF7-9635DA38BB9F}"/>
              </a:ext>
            </a:extLst>
          </p:cNvPr>
          <p:cNvSpPr/>
          <p:nvPr/>
        </p:nvSpPr>
        <p:spPr>
          <a:xfrm>
            <a:off x="8052303" y="2489341"/>
            <a:ext cx="2966491" cy="1988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b="1" dirty="0">
              <a:latin typeface="Segoe UI"/>
              <a:cs typeface="Segoe UI"/>
            </a:endParaRPr>
          </a:p>
          <a:p>
            <a:pPr algn="ctr"/>
            <a:endParaRPr lang="en-US" sz="2400" b="1" dirty="0">
              <a:latin typeface="Segoe UI"/>
              <a:cs typeface="Segoe UI"/>
            </a:endParaRPr>
          </a:p>
          <a:p>
            <a:pPr algn="ctr"/>
            <a:endParaRPr lang="en-US" sz="1000" b="1" dirty="0">
              <a:latin typeface="Segoe UI"/>
              <a:cs typeface="Segoe UI"/>
            </a:endParaRPr>
          </a:p>
          <a:p>
            <a:pPr algn="ctr"/>
            <a:r>
              <a:rPr lang="en-US" sz="2400" b="1">
                <a:latin typeface="Segoe UI"/>
                <a:cs typeface="Segoe UI"/>
              </a:rPr>
              <a:t>Supports what matters most:</a:t>
            </a:r>
            <a:r>
              <a:rPr lang="en-US" sz="1100" dirty="0">
                <a:latin typeface="Segoe UI"/>
                <a:cs typeface="Segoe UI"/>
              </a:rPr>
              <a:t> </a:t>
            </a:r>
            <a:r>
              <a:rPr lang="en-US">
                <a:latin typeface="Segoe UI"/>
                <a:cs typeface="Segoe UI"/>
              </a:rPr>
              <a:t>family connection, independence, trust in durability</a:t>
            </a:r>
            <a:endParaRPr lang="en-US"/>
          </a:p>
          <a:p>
            <a:pPr algn="ctr"/>
            <a:endParaRPr lang="en-US" dirty="0">
              <a:latin typeface="Segoe UI"/>
              <a:cs typeface="Segoe UI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E35833F-B45A-001A-AC8C-5EFA2343AE0A}"/>
              </a:ext>
            </a:extLst>
          </p:cNvPr>
          <p:cNvSpPr/>
          <p:nvPr/>
        </p:nvSpPr>
        <p:spPr>
          <a:xfrm>
            <a:off x="913565" y="2980630"/>
            <a:ext cx="5693646" cy="24993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 b="1" dirty="0">
              <a:latin typeface="Segoe UI"/>
              <a:cs typeface="Segoe UI"/>
            </a:endParaRPr>
          </a:p>
          <a:p>
            <a:pPr algn="ctr"/>
            <a:r>
              <a:rPr lang="en-US" sz="2400">
                <a:latin typeface="Segoe UI"/>
                <a:cs typeface="Segoe UI"/>
              </a:rPr>
              <a:t>Combines </a:t>
            </a:r>
            <a:r>
              <a:rPr lang="en-US" sz="2400" b="1">
                <a:latin typeface="Segoe UI"/>
                <a:cs typeface="Segoe UI"/>
              </a:rPr>
              <a:t>Apple’s brand reputation</a:t>
            </a:r>
            <a:r>
              <a:rPr lang="en-US" sz="2400" dirty="0">
                <a:latin typeface="Segoe UI"/>
                <a:cs typeface="Segoe UI"/>
              </a:rPr>
              <a:t> </a:t>
            </a:r>
            <a:r>
              <a:rPr lang="en-US" sz="2400">
                <a:latin typeface="Segoe UI"/>
                <a:cs typeface="Segoe UI"/>
              </a:rPr>
              <a:t>with senior-friendly features, fair pricing, and promotions in channels they already use</a:t>
            </a:r>
            <a:endParaRPr lang="en-US" sz="2400"/>
          </a:p>
          <a:p>
            <a:pPr algn="ctr"/>
            <a:endParaRPr lang="en-US" dirty="0">
              <a:latin typeface="Segoe UI"/>
              <a:cs typeface="Segoe UI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96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6BDF74-18FE-A1FB-934C-521F6D42A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05445B-043F-BBF0-77CF-0DC527180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8C7495-EFFC-F025-7446-6569B182C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2888FA-467E-0760-304E-FF3A59631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34A006D-EE1D-AA79-06F4-6EE02DB5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FE16F60-FA08-B791-637E-1CAE36C93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4ED016-8F67-EB36-B89D-74E6045A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3507" y="2484104"/>
            <a:ext cx="5602256" cy="15860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>
                <a:solidFill>
                  <a:schemeClr val="accent1">
                    <a:lumMod val="20000"/>
                    <a:lumOff val="80000"/>
                  </a:schemeClr>
                </a:solidFill>
                <a:latin typeface="Aptos Display"/>
                <a:cs typeface="Segoe UI"/>
              </a:rPr>
              <a:t>Thank You!</a:t>
            </a:r>
            <a:endParaRPr lang="en-US" sz="9600">
              <a:solidFill>
                <a:srgbClr val="00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E988F25-E031-5308-57BC-61DA13B3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AD90C48-98F3-60B5-7C6D-9981FE94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24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2" name="Rectangle 39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205E3-89CD-D713-06A6-C5248F88C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latin typeface="Aptos"/>
              </a:rPr>
              <a:t>Demographics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381" name="Content Placeholder 2">
            <a:extLst>
              <a:ext uri="{FF2B5EF4-FFF2-40B4-BE49-F238E27FC236}">
                <a16:creationId xmlns:a16="http://schemas.microsoft.com/office/drawing/2014/main" id="{3A601A15-FF68-5B23-0FAB-4B7A667551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1571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39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45F8F-BE10-A08B-085A-CB53F2696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latin typeface="Aptos"/>
              </a:rPr>
              <a:t>Psychographics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339A62-3578-F2BB-7C7F-A0BA7F24B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71893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851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1B5C48-52D4-3EBF-6D8D-46C47D06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rgbClr val="FFFFFF"/>
                </a:solidFill>
                <a:ea typeface="+mj-lt"/>
                <a:cs typeface="+mj-lt"/>
              </a:rPr>
              <a:t>Behavioural Traits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775FDE-8AB4-1274-D49C-3CFABD926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8331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0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0A6D679-7BCD-F44C-60D2-E1B9CB449D0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5020" b="1071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5F1CE1-E5D7-3A9F-DB85-DBC84380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b="1">
                <a:latin typeface="Aptos"/>
              </a:rPr>
              <a:t>Key Points/Pain Points</a:t>
            </a:r>
            <a:endParaRPr lang="en-US">
              <a:latin typeface="Aptos Display"/>
            </a:endParaRP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103704F-5289-3351-8495-95795B1AD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4547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74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1C8A0-4CE6-EB14-1F84-EFA7E93F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GB" sz="4000" b="1">
                <a:solidFill>
                  <a:srgbClr val="FFFFFF"/>
                </a:solidFill>
                <a:ea typeface="+mj-lt"/>
                <a:cs typeface="+mj-lt"/>
              </a:rPr>
              <a:t>Target Market Persona</a:t>
            </a:r>
            <a:endParaRPr lang="en-US" sz="4000" b="1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23614-13C9-46CE-FD56-2A64405BF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179652"/>
            <a:ext cx="9724031" cy="3683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>
                <a:ea typeface="+mn-lt"/>
                <a:cs typeface="+mn-lt"/>
              </a:rPr>
              <a:t>A 55–85-year-old who values staying close to family</a:t>
            </a:r>
            <a:endParaRPr lang="en-GB" sz="2000"/>
          </a:p>
          <a:p>
            <a:r>
              <a:rPr lang="en-GB" sz="2000">
                <a:ea typeface="+mn-lt"/>
                <a:cs typeface="+mn-lt"/>
              </a:rPr>
              <a:t>Not highly tech-savvy but willing to learn if it improves communication</a:t>
            </a:r>
            <a:endParaRPr lang="en-GB" sz="2000"/>
          </a:p>
          <a:p>
            <a:r>
              <a:rPr lang="en-GB" sz="2000">
                <a:ea typeface="+mn-lt"/>
                <a:cs typeface="+mn-lt"/>
              </a:rPr>
              <a:t>Prefers tools that are simple, comfortable, and reliable</a:t>
            </a:r>
            <a:endParaRPr lang="en-GB" sz="2000"/>
          </a:p>
          <a:p>
            <a:r>
              <a:rPr lang="en-GB" sz="2000">
                <a:ea typeface="+mn-lt"/>
                <a:cs typeface="+mn-lt"/>
              </a:rPr>
              <a:t>Wants to feel included, supported, and connected no matter the distance</a:t>
            </a: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048407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F7C71-435A-5810-6831-4AE6A1FD4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b="1"/>
              <a:t>Product Adjustment</a:t>
            </a:r>
          </a:p>
        </p:txBody>
      </p:sp>
      <p:sp>
        <p:nvSpPr>
          <p:cNvPr id="6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A6A715E-B90D-9CBC-8AF2-85950B0D0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200"/>
              <a:t>Core Product</a:t>
            </a:r>
          </a:p>
          <a:p>
            <a:r>
              <a:rPr lang="en-GB" sz="2200"/>
              <a:t>Actual Product </a:t>
            </a:r>
          </a:p>
          <a:p>
            <a:r>
              <a:rPr lang="en-GB" sz="2200"/>
              <a:t>Augmented Product</a:t>
            </a:r>
          </a:p>
          <a:p>
            <a:r>
              <a:rPr lang="en-GB" sz="2200"/>
              <a:t>Branding &amp; Packaging </a:t>
            </a:r>
          </a:p>
        </p:txBody>
      </p:sp>
      <p:pic>
        <p:nvPicPr>
          <p:cNvPr id="23" name="Picture 22" descr="Apple AirPods Pro 2, Wireless Earbuds, Active Noise Cancellation, Hearing Aid Feature">
            <a:extLst>
              <a:ext uri="{FF2B5EF4-FFF2-40B4-BE49-F238E27FC236}">
                <a16:creationId xmlns:a16="http://schemas.microsoft.com/office/drawing/2014/main" id="{CF3BACD7-210B-DE0D-411E-59741A408F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9419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2089</Words>
  <Application>Microsoft Office PowerPoint</Application>
  <PresentationFormat>Widescreen</PresentationFormat>
  <Paragraphs>268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Aptos</vt:lpstr>
      <vt:lpstr>Aptos Display</vt:lpstr>
      <vt:lpstr>Arial</vt:lpstr>
      <vt:lpstr>Calibri</vt:lpstr>
      <vt:lpstr>Courier New</vt:lpstr>
      <vt:lpstr>Segoe UI</vt:lpstr>
      <vt:lpstr>office theme</vt:lpstr>
      <vt:lpstr>Airpods Clear </vt:lpstr>
      <vt:lpstr>Marketing Presentation Roles &amp; Responsibilities</vt:lpstr>
      <vt:lpstr>Target Audience Analysis </vt:lpstr>
      <vt:lpstr>Demographics</vt:lpstr>
      <vt:lpstr>Psychographics</vt:lpstr>
      <vt:lpstr>Behavioural Traits</vt:lpstr>
      <vt:lpstr>Key Points/Pain Points</vt:lpstr>
      <vt:lpstr>Target Market Persona</vt:lpstr>
      <vt:lpstr>Product Adjustment</vt:lpstr>
      <vt:lpstr>Core Product</vt:lpstr>
      <vt:lpstr>Actual Product</vt:lpstr>
      <vt:lpstr>Augmented Product</vt:lpstr>
      <vt:lpstr>Branding &amp; Packaging </vt:lpstr>
      <vt:lpstr>Pricing Strategy </vt:lpstr>
      <vt:lpstr>Perceived Value </vt:lpstr>
      <vt:lpstr>Tiered Pricing Strategy </vt:lpstr>
      <vt:lpstr>Price Sensitivity and Product Sensitivity  </vt:lpstr>
      <vt:lpstr>Core Message </vt:lpstr>
      <vt:lpstr>AIDA Plan A </vt:lpstr>
      <vt:lpstr>AIDA Plan I </vt:lpstr>
      <vt:lpstr>AIDA Plan D</vt:lpstr>
      <vt:lpstr>AIDA Plan A (Again) </vt:lpstr>
      <vt:lpstr>Promotion Mix </vt:lpstr>
      <vt:lpstr>Channels of Distribution </vt:lpstr>
      <vt:lpstr>Distribution Strategy</vt:lpstr>
      <vt:lpstr>Distribution Strategy</vt:lpstr>
      <vt:lpstr>Product Only Mock-up</vt:lpstr>
      <vt:lpstr>Product Packaging Mockup</vt:lpstr>
      <vt:lpstr>Visual Mockup: Advertisements </vt:lpstr>
      <vt:lpstr>Strategic Justification</vt:lpstr>
      <vt:lpstr>How Our 4Ps Work Together</vt:lpstr>
      <vt:lpstr>SWOT Analysis: Building Our Strategy</vt:lpstr>
      <vt:lpstr>Why This Strategy Works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Schuschu, Jonathon Thomas</cp:lastModifiedBy>
  <cp:revision>253</cp:revision>
  <dcterms:created xsi:type="dcterms:W3CDTF">2025-12-02T18:35:25Z</dcterms:created>
  <dcterms:modified xsi:type="dcterms:W3CDTF">2026-03-04T20:45:55Z</dcterms:modified>
</cp:coreProperties>
</file>